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1"/>
  </p:notesMasterIdLst>
  <p:sldIdLst>
    <p:sldId id="256" r:id="rId2"/>
    <p:sldId id="271" r:id="rId3"/>
    <p:sldId id="258" r:id="rId4"/>
    <p:sldId id="272" r:id="rId5"/>
    <p:sldId id="273" r:id="rId6"/>
    <p:sldId id="274" r:id="rId7"/>
    <p:sldId id="275" r:id="rId8"/>
    <p:sldId id="266" r:id="rId9"/>
    <p:sldId id="260" r:id="rId10"/>
    <p:sldId id="278" r:id="rId11"/>
    <p:sldId id="321" r:id="rId12"/>
    <p:sldId id="279" r:id="rId13"/>
    <p:sldId id="322" r:id="rId14"/>
    <p:sldId id="280" r:id="rId15"/>
    <p:sldId id="281" r:id="rId16"/>
    <p:sldId id="282" r:id="rId17"/>
    <p:sldId id="323" r:id="rId18"/>
    <p:sldId id="331" r:id="rId19"/>
    <p:sldId id="287" r:id="rId20"/>
    <p:sldId id="302" r:id="rId21"/>
    <p:sldId id="303" r:id="rId22"/>
    <p:sldId id="304" r:id="rId23"/>
    <p:sldId id="326" r:id="rId24"/>
    <p:sldId id="301" r:id="rId25"/>
    <p:sldId id="305" r:id="rId26"/>
    <p:sldId id="332" r:id="rId27"/>
    <p:sldId id="308" r:id="rId28"/>
    <p:sldId id="310" r:id="rId29"/>
    <p:sldId id="311" r:id="rId30"/>
    <p:sldId id="324" r:id="rId31"/>
    <p:sldId id="325" r:id="rId32"/>
    <p:sldId id="315" r:id="rId33"/>
    <p:sldId id="318" r:id="rId34"/>
    <p:sldId id="319" r:id="rId35"/>
    <p:sldId id="327" r:id="rId36"/>
    <p:sldId id="263" r:id="rId37"/>
    <p:sldId id="328" r:id="rId38"/>
    <p:sldId id="329" r:id="rId39"/>
    <p:sldId id="33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Law" userId="e62227d673258c78" providerId="LiveId" clId="{D94D5816-D4C7-4DAE-BA26-489BC97B2863}"/>
    <pc:docChg chg="undo custSel addSld delSld modSld">
      <pc:chgData name="Alex Law" userId="e62227d673258c78" providerId="LiveId" clId="{D94D5816-D4C7-4DAE-BA26-489BC97B2863}" dt="2018-02-22T16:45:25.294" v="514"/>
      <pc:docMkLst>
        <pc:docMk/>
      </pc:docMkLst>
      <pc:sldChg chg="modSp modTransition">
        <pc:chgData name="Alex Law" userId="e62227d673258c78" providerId="LiveId" clId="{D94D5816-D4C7-4DAE-BA26-489BC97B2863}" dt="2018-02-22T16:21:53.657" v="260" actId="27636"/>
        <pc:sldMkLst>
          <pc:docMk/>
          <pc:sldMk cId="2526444725" sldId="256"/>
        </pc:sldMkLst>
        <pc:spChg chg="mod">
          <ac:chgData name="Alex Law" userId="e62227d673258c78" providerId="LiveId" clId="{D94D5816-D4C7-4DAE-BA26-489BC97B2863}" dt="2018-02-22T16:20:51.392" v="235" actId="1076"/>
          <ac:spMkLst>
            <pc:docMk/>
            <pc:sldMk cId="2526444725" sldId="256"/>
            <ac:spMk id="2" creationId="{48696BBA-9DB6-46C6-A8CC-3CD542937A15}"/>
          </ac:spMkLst>
        </pc:spChg>
        <pc:spChg chg="mod">
          <ac:chgData name="Alex Law" userId="e62227d673258c78" providerId="LiveId" clId="{D94D5816-D4C7-4DAE-BA26-489BC97B2863}" dt="2018-02-22T16:21:53.657" v="260" actId="27636"/>
          <ac:spMkLst>
            <pc:docMk/>
            <pc:sldMk cId="2526444725" sldId="256"/>
            <ac:spMk id="3" creationId="{2D435AEC-5913-4837-814F-509C6E5BEA2C}"/>
          </ac:spMkLst>
        </pc:spChg>
      </pc:sldChg>
      <pc:sldChg chg="modSp modTransition modAnim">
        <pc:chgData name="Alex Law" userId="e62227d673258c78" providerId="LiveId" clId="{D94D5816-D4C7-4DAE-BA26-489BC97B2863}" dt="2018-02-22T16:22:09.937" v="262"/>
        <pc:sldMkLst>
          <pc:docMk/>
          <pc:sldMk cId="838434785" sldId="258"/>
        </pc:sldMkLst>
        <pc:spChg chg="mod">
          <ac:chgData name="Alex Law" userId="e62227d673258c78" providerId="LiveId" clId="{D94D5816-D4C7-4DAE-BA26-489BC97B2863}" dt="2018-02-22T16:17:23.818" v="188"/>
          <ac:spMkLst>
            <pc:docMk/>
            <pc:sldMk cId="838434785" sldId="258"/>
            <ac:spMk id="3" creationId="{3CCA7BCF-ED61-4189-AA42-714D7744F0B8}"/>
          </ac:spMkLst>
        </pc:spChg>
      </pc:sldChg>
      <pc:sldChg chg="addSp modSp modAnim">
        <pc:chgData name="Alex Law" userId="e62227d673258c78" providerId="LiveId" clId="{D94D5816-D4C7-4DAE-BA26-489BC97B2863}" dt="2018-02-22T16:39:53.793" v="441" actId="20577"/>
        <pc:sldMkLst>
          <pc:docMk/>
          <pc:sldMk cId="1152200892" sldId="263"/>
        </pc:sldMkLst>
        <pc:spChg chg="mod">
          <ac:chgData name="Alex Law" userId="e62227d673258c78" providerId="LiveId" clId="{D94D5816-D4C7-4DAE-BA26-489BC97B2863}" dt="2018-02-22T16:39:53.793" v="441" actId="20577"/>
          <ac:spMkLst>
            <pc:docMk/>
            <pc:sldMk cId="1152200892" sldId="263"/>
            <ac:spMk id="2" creationId="{20268F29-D521-4305-AADC-D78CC5FD39BC}"/>
          </ac:spMkLst>
        </pc:spChg>
        <pc:spChg chg="add mod">
          <ac:chgData name="Alex Law" userId="e62227d673258c78" providerId="LiveId" clId="{D94D5816-D4C7-4DAE-BA26-489BC97B2863}" dt="2018-02-22T16:38:29.468" v="423" actId="571"/>
          <ac:spMkLst>
            <pc:docMk/>
            <pc:sldMk cId="1152200892" sldId="263"/>
            <ac:spMk id="4" creationId="{4DCAD5C4-07CA-4730-9D4F-A21966401729}"/>
          </ac:spMkLst>
        </pc:spChg>
        <pc:spChg chg="add mod">
          <ac:chgData name="Alex Law" userId="e62227d673258c78" providerId="LiveId" clId="{D94D5816-D4C7-4DAE-BA26-489BC97B2863}" dt="2018-02-22T16:38:33.554" v="425" actId="571"/>
          <ac:spMkLst>
            <pc:docMk/>
            <pc:sldMk cId="1152200892" sldId="263"/>
            <ac:spMk id="5" creationId="{DC4C9970-4B73-41C0-9CF1-9B2186746633}"/>
          </ac:spMkLst>
        </pc:spChg>
        <pc:spChg chg="mod">
          <ac:chgData name="Alex Law" userId="e62227d673258c78" providerId="LiveId" clId="{D94D5816-D4C7-4DAE-BA26-489BC97B2863}" dt="2018-02-22T16:38:44.588" v="426" actId="12"/>
          <ac:spMkLst>
            <pc:docMk/>
            <pc:sldMk cId="1152200892" sldId="263"/>
            <ac:spMk id="7" creationId="{9993E2AE-3CFB-463C-A6EC-1736AAA6B1E9}"/>
          </ac:spMkLst>
        </pc:spChg>
      </pc:sldChg>
      <pc:sldChg chg="modSp">
        <pc:chgData name="Alex Law" userId="e62227d673258c78" providerId="LiveId" clId="{D94D5816-D4C7-4DAE-BA26-489BC97B2863}" dt="2018-02-22T16:21:53.574" v="249" actId="27636"/>
        <pc:sldMkLst>
          <pc:docMk/>
          <pc:sldMk cId="3157782922" sldId="266"/>
        </pc:sldMkLst>
        <pc:spChg chg="mod">
          <ac:chgData name="Alex Law" userId="e62227d673258c78" providerId="LiveId" clId="{D94D5816-D4C7-4DAE-BA26-489BC97B2863}" dt="2018-02-22T16:21:53.574" v="249" actId="27636"/>
          <ac:spMkLst>
            <pc:docMk/>
            <pc:sldMk cId="3157782922" sldId="266"/>
            <ac:spMk id="6" creationId="{BC866E56-3F76-4EE2-BC10-C539719D128E}"/>
          </ac:spMkLst>
        </pc:spChg>
      </pc:sldChg>
      <pc:sldChg chg="modSp">
        <pc:chgData name="Alex Law" userId="e62227d673258c78" providerId="LiveId" clId="{D94D5816-D4C7-4DAE-BA26-489BC97B2863}" dt="2018-02-22T16:21:53.660" v="261" actId="27636"/>
        <pc:sldMkLst>
          <pc:docMk/>
          <pc:sldMk cId="2489968301" sldId="271"/>
        </pc:sldMkLst>
        <pc:spChg chg="mod">
          <ac:chgData name="Alex Law" userId="e62227d673258c78" providerId="LiveId" clId="{D94D5816-D4C7-4DAE-BA26-489BC97B2863}" dt="2018-02-22T16:21:53.660" v="261" actId="27636"/>
          <ac:spMkLst>
            <pc:docMk/>
            <pc:sldMk cId="2489968301" sldId="271"/>
            <ac:spMk id="5" creationId="{E7D7C7A1-F30B-465B-9FB4-06F1A3F9BA52}"/>
          </ac:spMkLst>
        </pc:spChg>
      </pc:sldChg>
      <pc:sldChg chg="addSp delSp modSp modAnim">
        <pc:chgData name="Alex Law" userId="e62227d673258c78" providerId="LiveId" clId="{D94D5816-D4C7-4DAE-BA26-489BC97B2863}" dt="2018-02-22T16:42:21.024" v="483"/>
        <pc:sldMkLst>
          <pc:docMk/>
          <pc:sldMk cId="2396840261" sldId="273"/>
        </pc:sldMkLst>
        <pc:spChg chg="add del mod">
          <ac:chgData name="Alex Law" userId="e62227d673258c78" providerId="LiveId" clId="{D94D5816-D4C7-4DAE-BA26-489BC97B2863}" dt="2018-02-22T16:42:21.024" v="483"/>
          <ac:spMkLst>
            <pc:docMk/>
            <pc:sldMk cId="2396840261" sldId="273"/>
            <ac:spMk id="2" creationId="{45099FEC-AE02-4C7C-B88E-B3E526AD0747}"/>
          </ac:spMkLst>
        </pc:spChg>
        <pc:spChg chg="mod">
          <ac:chgData name="Alex Law" userId="e62227d673258c78" providerId="LiveId" clId="{D94D5816-D4C7-4DAE-BA26-489BC97B2863}" dt="2018-02-22T16:42:21.024" v="483"/>
          <ac:spMkLst>
            <pc:docMk/>
            <pc:sldMk cId="2396840261" sldId="273"/>
            <ac:spMk id="6" creationId="{7C26D864-044D-41AD-B548-DDA85CBF97A6}"/>
          </ac:spMkLst>
        </pc:spChg>
      </pc:sldChg>
      <pc:sldChg chg="modSp modAnim">
        <pc:chgData name="Alex Law" userId="e62227d673258c78" providerId="LiveId" clId="{D94D5816-D4C7-4DAE-BA26-489BC97B2863}" dt="2018-02-22T16:22:52.797" v="267"/>
        <pc:sldMkLst>
          <pc:docMk/>
          <pc:sldMk cId="1739314241" sldId="274"/>
        </pc:sldMkLst>
        <pc:spChg chg="mod">
          <ac:chgData name="Alex Law" userId="e62227d673258c78" providerId="LiveId" clId="{D94D5816-D4C7-4DAE-BA26-489BC97B2863}" dt="2018-02-22T15:55:02.270" v="84" actId="108"/>
          <ac:spMkLst>
            <pc:docMk/>
            <pc:sldMk cId="1739314241" sldId="274"/>
            <ac:spMk id="5" creationId="{345C1842-1078-444C-AE65-7A253971671B}"/>
          </ac:spMkLst>
        </pc:spChg>
      </pc:sldChg>
      <pc:sldChg chg="addSp modSp modAnim">
        <pc:chgData name="Alex Law" userId="e62227d673258c78" providerId="LiveId" clId="{D94D5816-D4C7-4DAE-BA26-489BC97B2863}" dt="2018-02-22T16:24:39.664" v="272"/>
        <pc:sldMkLst>
          <pc:docMk/>
          <pc:sldMk cId="3347835848" sldId="275"/>
        </pc:sldMkLst>
        <pc:spChg chg="add mod">
          <ac:chgData name="Alex Law" userId="e62227d673258c78" providerId="LiveId" clId="{D94D5816-D4C7-4DAE-BA26-489BC97B2863}" dt="2018-02-22T16:23:33.861" v="269" actId="13822"/>
          <ac:spMkLst>
            <pc:docMk/>
            <pc:sldMk cId="3347835848" sldId="275"/>
            <ac:spMk id="4" creationId="{BBF5BFB3-9FCD-45D9-8608-E0A8AACD29CA}"/>
          </ac:spMkLst>
        </pc:spChg>
        <pc:spChg chg="add mod">
          <ac:chgData name="Alex Law" userId="e62227d673258c78" providerId="LiveId" clId="{D94D5816-D4C7-4DAE-BA26-489BC97B2863}" dt="2018-02-22T16:23:36.571" v="270" actId="13822"/>
          <ac:spMkLst>
            <pc:docMk/>
            <pc:sldMk cId="3347835848" sldId="275"/>
            <ac:spMk id="5" creationId="{6A4D2F97-BA58-4E38-9715-DB0B557FB375}"/>
          </ac:spMkLst>
        </pc:spChg>
      </pc:sldChg>
      <pc:sldChg chg="addSp delSp modSp del">
        <pc:chgData name="Alex Law" userId="e62227d673258c78" providerId="LiveId" clId="{D94D5816-D4C7-4DAE-BA26-489BC97B2863}" dt="2018-02-22T15:59:05.791" v="104" actId="2696"/>
        <pc:sldMkLst>
          <pc:docMk/>
          <pc:sldMk cId="1582033433" sldId="276"/>
        </pc:sldMkLst>
        <pc:spChg chg="add del mod">
          <ac:chgData name="Alex Law" userId="e62227d673258c78" providerId="LiveId" clId="{D94D5816-D4C7-4DAE-BA26-489BC97B2863}" dt="2018-02-22T15:58:35.533" v="101" actId="2696"/>
          <ac:spMkLst>
            <pc:docMk/>
            <pc:sldMk cId="1582033433" sldId="276"/>
            <ac:spMk id="2" creationId="{924EBEC9-BC12-4027-9A81-15360B86311B}"/>
          </ac:spMkLst>
        </pc:spChg>
        <pc:spChg chg="del mod">
          <ac:chgData name="Alex Law" userId="e62227d673258c78" providerId="LiveId" clId="{D94D5816-D4C7-4DAE-BA26-489BC97B2863}" dt="2018-02-22T15:58:01.343" v="97" actId="2696"/>
          <ac:spMkLst>
            <pc:docMk/>
            <pc:sldMk cId="1582033433" sldId="276"/>
            <ac:spMk id="3" creationId="{4511A224-4233-48BD-9042-E927EB60EB9F}"/>
          </ac:spMkLst>
        </pc:spChg>
        <pc:spChg chg="add del mod">
          <ac:chgData name="Alex Law" userId="e62227d673258c78" providerId="LiveId" clId="{D94D5816-D4C7-4DAE-BA26-489BC97B2863}" dt="2018-02-22T15:58:17.194" v="99" actId="478"/>
          <ac:spMkLst>
            <pc:docMk/>
            <pc:sldMk cId="1582033433" sldId="276"/>
            <ac:spMk id="4" creationId="{BFD0F49A-4B37-44B7-A9A5-2428B648C44D}"/>
          </ac:spMkLst>
        </pc:spChg>
      </pc:sldChg>
      <pc:sldChg chg="modSp modAnim">
        <pc:chgData name="Alex Law" userId="e62227d673258c78" providerId="LiveId" clId="{D94D5816-D4C7-4DAE-BA26-489BC97B2863}" dt="2018-02-22T16:25:19.111" v="277"/>
        <pc:sldMkLst>
          <pc:docMk/>
          <pc:sldMk cId="3584907995" sldId="278"/>
        </pc:sldMkLst>
        <pc:spChg chg="mod">
          <ac:chgData name="Alex Law" userId="e62227d673258c78" providerId="LiveId" clId="{D94D5816-D4C7-4DAE-BA26-489BC97B2863}" dt="2018-02-22T14:54:45.185" v="20" actId="20577"/>
          <ac:spMkLst>
            <pc:docMk/>
            <pc:sldMk cId="3584907995" sldId="278"/>
            <ac:spMk id="3" creationId="{D764B4D8-00E5-4B35-9717-D9831F9B99BB}"/>
          </ac:spMkLst>
        </pc:spChg>
      </pc:sldChg>
      <pc:sldChg chg="addSp delSp modSp modAnim">
        <pc:chgData name="Alex Law" userId="e62227d673258c78" providerId="LiveId" clId="{D94D5816-D4C7-4DAE-BA26-489BC97B2863}" dt="2018-02-22T16:28:44.548" v="310"/>
        <pc:sldMkLst>
          <pc:docMk/>
          <pc:sldMk cId="2585114681" sldId="279"/>
        </pc:sldMkLst>
        <pc:spChg chg="del">
          <ac:chgData name="Alex Law" userId="e62227d673258c78" providerId="LiveId" clId="{D94D5816-D4C7-4DAE-BA26-489BC97B2863}" dt="2018-02-22T16:08:27.096" v="105" actId="478"/>
          <ac:spMkLst>
            <pc:docMk/>
            <pc:sldMk cId="2585114681" sldId="279"/>
            <ac:spMk id="2" creationId="{3C5343C6-3AB3-4103-AAC2-5BAF58C49265}"/>
          </ac:spMkLst>
        </pc:spChg>
        <pc:spChg chg="mod">
          <ac:chgData name="Alex Law" userId="e62227d673258c78" providerId="LiveId" clId="{D94D5816-D4C7-4DAE-BA26-489BC97B2863}" dt="2018-02-22T16:27:33.854" v="297" actId="1076"/>
          <ac:spMkLst>
            <pc:docMk/>
            <pc:sldMk cId="2585114681" sldId="279"/>
            <ac:spMk id="3" creationId="{16EC17DD-BDB0-41E3-B43C-3A4B21CCDC62}"/>
          </ac:spMkLst>
        </pc:spChg>
        <pc:spChg chg="add mod">
          <ac:chgData name="Alex Law" userId="e62227d673258c78" providerId="LiveId" clId="{D94D5816-D4C7-4DAE-BA26-489BC97B2863}" dt="2018-02-22T16:10:17.518" v="138" actId="20577"/>
          <ac:spMkLst>
            <pc:docMk/>
            <pc:sldMk cId="2585114681" sldId="279"/>
            <ac:spMk id="4" creationId="{36A01A9C-FC3B-46CE-9BA1-3B995A676B53}"/>
          </ac:spMkLst>
        </pc:spChg>
        <pc:spChg chg="add mod">
          <ac:chgData name="Alex Law" userId="e62227d673258c78" providerId="LiveId" clId="{D94D5816-D4C7-4DAE-BA26-489BC97B2863}" dt="2018-02-22T16:27:33.854" v="297" actId="1076"/>
          <ac:spMkLst>
            <pc:docMk/>
            <pc:sldMk cId="2585114681" sldId="279"/>
            <ac:spMk id="5" creationId="{A9989A38-A4CE-4B2D-BDD2-B379102C0CDB}"/>
          </ac:spMkLst>
        </pc:spChg>
        <pc:spChg chg="add mod">
          <ac:chgData name="Alex Law" userId="e62227d673258c78" providerId="LiveId" clId="{D94D5816-D4C7-4DAE-BA26-489BC97B2863}" dt="2018-02-22T16:28:17.025" v="305" actId="571"/>
          <ac:spMkLst>
            <pc:docMk/>
            <pc:sldMk cId="2585114681" sldId="279"/>
            <ac:spMk id="6" creationId="{8D0D4F92-B577-4070-9EE9-CA5833F77842}"/>
          </ac:spMkLst>
        </pc:spChg>
      </pc:sldChg>
      <pc:sldChg chg="modSp">
        <pc:chgData name="Alex Law" userId="e62227d673258c78" providerId="LiveId" clId="{D94D5816-D4C7-4DAE-BA26-489BC97B2863}" dt="2018-02-22T16:21:53.584" v="250" actId="27636"/>
        <pc:sldMkLst>
          <pc:docMk/>
          <pc:sldMk cId="1037828641" sldId="280"/>
        </pc:sldMkLst>
        <pc:spChg chg="mod">
          <ac:chgData name="Alex Law" userId="e62227d673258c78" providerId="LiveId" clId="{D94D5816-D4C7-4DAE-BA26-489BC97B2863}" dt="2018-02-22T16:21:53.584" v="250" actId="27636"/>
          <ac:spMkLst>
            <pc:docMk/>
            <pc:sldMk cId="1037828641" sldId="280"/>
            <ac:spMk id="5" creationId="{2AA8EF8B-13EB-4F03-A71A-3A7C2722E190}"/>
          </ac:spMkLst>
        </pc:spChg>
      </pc:sldChg>
      <pc:sldChg chg="modSp modAnim">
        <pc:chgData name="Alex Law" userId="e62227d673258c78" providerId="LiveId" clId="{D94D5816-D4C7-4DAE-BA26-489BC97B2863}" dt="2018-02-22T16:33:15.587" v="383" actId="12"/>
        <pc:sldMkLst>
          <pc:docMk/>
          <pc:sldMk cId="2832756458" sldId="282"/>
        </pc:sldMkLst>
        <pc:spChg chg="mod">
          <ac:chgData name="Alex Law" userId="e62227d673258c78" providerId="LiveId" clId="{D94D5816-D4C7-4DAE-BA26-489BC97B2863}" dt="2018-02-22T16:33:15.587" v="383" actId="12"/>
          <ac:spMkLst>
            <pc:docMk/>
            <pc:sldMk cId="2832756458" sldId="282"/>
            <ac:spMk id="3" creationId="{4EC21247-E566-42C6-9BE3-324158FFB47A}"/>
          </ac:spMkLst>
        </pc:spChg>
      </pc:sldChg>
      <pc:sldChg chg="addSp modSp modAnim">
        <pc:chgData name="Alex Law" userId="e62227d673258c78" providerId="LiveId" clId="{D94D5816-D4C7-4DAE-BA26-489BC97B2863}" dt="2018-02-22T16:43:12.800" v="484"/>
        <pc:sldMkLst>
          <pc:docMk/>
          <pc:sldMk cId="3722849918" sldId="287"/>
        </pc:sldMkLst>
        <pc:spChg chg="add mod">
          <ac:chgData name="Alex Law" userId="e62227d673258c78" providerId="LiveId" clId="{D94D5816-D4C7-4DAE-BA26-489BC97B2863}" dt="2018-02-22T16:30:52.501" v="362" actId="552"/>
          <ac:spMkLst>
            <pc:docMk/>
            <pc:sldMk cId="3722849918" sldId="287"/>
            <ac:spMk id="2" creationId="{58D666AE-088E-4B48-BC85-9627817481C4}"/>
          </ac:spMkLst>
        </pc:spChg>
        <pc:spChg chg="mod">
          <ac:chgData name="Alex Law" userId="e62227d673258c78" providerId="LiveId" clId="{D94D5816-D4C7-4DAE-BA26-489BC97B2863}" dt="2018-02-22T16:30:52.501" v="362" actId="552"/>
          <ac:spMkLst>
            <pc:docMk/>
            <pc:sldMk cId="3722849918" sldId="287"/>
            <ac:spMk id="3" creationId="{E247AD01-43AD-44CB-9740-2B69C349523B}"/>
          </ac:spMkLst>
        </pc:spChg>
        <pc:spChg chg="mod">
          <ac:chgData name="Alex Law" userId="e62227d673258c78" providerId="LiveId" clId="{D94D5816-D4C7-4DAE-BA26-489BC97B2863}" dt="2018-02-22T16:30:03.590" v="356" actId="1076"/>
          <ac:spMkLst>
            <pc:docMk/>
            <pc:sldMk cId="3722849918" sldId="287"/>
            <ac:spMk id="6" creationId="{323045C1-380A-4AEF-90B9-C42FC3A45875}"/>
          </ac:spMkLst>
        </pc:spChg>
        <pc:picChg chg="mod">
          <ac:chgData name="Alex Law" userId="e62227d673258c78" providerId="LiveId" clId="{D94D5816-D4C7-4DAE-BA26-489BC97B2863}" dt="2018-02-22T16:30:00.294" v="355" actId="12789"/>
          <ac:picMkLst>
            <pc:docMk/>
            <pc:sldMk cId="3722849918" sldId="287"/>
            <ac:picMk id="4" creationId="{00000000-0000-0000-0000-000000000000}"/>
          </ac:picMkLst>
        </pc:picChg>
      </pc:sldChg>
      <pc:sldChg chg="delSp modSp del">
        <pc:chgData name="Alex Law" userId="e62227d673258c78" providerId="LiveId" clId="{D94D5816-D4C7-4DAE-BA26-489BC97B2863}" dt="2018-02-22T16:32:25.981" v="380" actId="2696"/>
        <pc:sldMkLst>
          <pc:docMk/>
          <pc:sldMk cId="2392052922" sldId="293"/>
        </pc:sldMkLst>
        <pc:spChg chg="mod">
          <ac:chgData name="Alex Law" userId="e62227d673258c78" providerId="LiveId" clId="{D94D5816-D4C7-4DAE-BA26-489BC97B2863}" dt="2018-02-22T16:31:41.641" v="365" actId="2696"/>
          <ac:spMkLst>
            <pc:docMk/>
            <pc:sldMk cId="2392052922" sldId="293"/>
            <ac:spMk id="2" creationId="{00000000-0000-0000-0000-000000000000}"/>
          </ac:spMkLst>
        </pc:spChg>
        <pc:spChg chg="mod">
          <ac:chgData name="Alex Law" userId="e62227d673258c78" providerId="LiveId" clId="{D94D5816-D4C7-4DAE-BA26-489BC97B2863}" dt="2018-02-22T16:31:48.184" v="368" actId="27636"/>
          <ac:spMkLst>
            <pc:docMk/>
            <pc:sldMk cId="2392052922" sldId="293"/>
            <ac:spMk id="3" creationId="{00000000-0000-0000-0000-000000000000}"/>
          </ac:spMkLst>
        </pc:spChg>
        <pc:picChg chg="del mod">
          <ac:chgData name="Alex Law" userId="e62227d673258c78" providerId="LiveId" clId="{D94D5816-D4C7-4DAE-BA26-489BC97B2863}" dt="2018-02-22T16:32:00.301" v="373" actId="2696"/>
          <ac:picMkLst>
            <pc:docMk/>
            <pc:sldMk cId="2392052922" sldId="293"/>
            <ac:picMk id="4" creationId="{2DB230CC-F0D7-421F-95B1-5EA05AFB1429}"/>
          </ac:picMkLst>
        </pc:picChg>
      </pc:sldChg>
      <pc:sldChg chg="modSp">
        <pc:chgData name="Alex Law" userId="e62227d673258c78" providerId="LiveId" clId="{D94D5816-D4C7-4DAE-BA26-489BC97B2863}" dt="2018-02-22T16:21:53.604" v="252" actId="27636"/>
        <pc:sldMkLst>
          <pc:docMk/>
          <pc:sldMk cId="1641743223" sldId="302"/>
        </pc:sldMkLst>
        <pc:spChg chg="mod">
          <ac:chgData name="Alex Law" userId="e62227d673258c78" providerId="LiveId" clId="{D94D5816-D4C7-4DAE-BA26-489BC97B2863}" dt="2018-02-22T16:21:53.604" v="252" actId="27636"/>
          <ac:spMkLst>
            <pc:docMk/>
            <pc:sldMk cId="1641743223" sldId="302"/>
            <ac:spMk id="5" creationId="{E80BDC86-616F-4F84-A5C9-B4E71F2807F3}"/>
          </ac:spMkLst>
        </pc:spChg>
      </pc:sldChg>
      <pc:sldChg chg="addSp modSp modAnim">
        <pc:chgData name="Alex Law" userId="e62227d673258c78" providerId="LiveId" clId="{D94D5816-D4C7-4DAE-BA26-489BC97B2863}" dt="2018-02-22T16:33:47.858" v="386" actId="12"/>
        <pc:sldMkLst>
          <pc:docMk/>
          <pc:sldMk cId="3841489203" sldId="304"/>
        </pc:sldMkLst>
        <pc:spChg chg="mod">
          <ac:chgData name="Alex Law" userId="e62227d673258c78" providerId="LiveId" clId="{D94D5816-D4C7-4DAE-BA26-489BC97B2863}" dt="2018-02-22T16:33:47.858" v="386" actId="12"/>
          <ac:spMkLst>
            <pc:docMk/>
            <pc:sldMk cId="3841489203" sldId="304"/>
            <ac:spMk id="3" creationId="{B6E46513-6770-453C-B2A5-8AEA0F90F2E6}"/>
          </ac:spMkLst>
        </pc:spChg>
        <pc:spChg chg="add mod">
          <ac:chgData name="Alex Law" userId="e62227d673258c78" providerId="LiveId" clId="{D94D5816-D4C7-4DAE-BA26-489BC97B2863}" dt="2018-02-22T16:33:39.343" v="385" actId="571"/>
          <ac:spMkLst>
            <pc:docMk/>
            <pc:sldMk cId="3841489203" sldId="304"/>
            <ac:spMk id="4" creationId="{51028E6F-DC7D-4FD9-896D-B01FE63AC2FF}"/>
          </ac:spMkLst>
        </pc:spChg>
      </pc:sldChg>
      <pc:sldChg chg="modSp modAnim">
        <pc:chgData name="Alex Law" userId="e62227d673258c78" providerId="LiveId" clId="{D94D5816-D4C7-4DAE-BA26-489BC97B2863}" dt="2018-02-22T16:34:45.885" v="395"/>
        <pc:sldMkLst>
          <pc:docMk/>
          <pc:sldMk cId="1179732642" sldId="305"/>
        </pc:sldMkLst>
        <pc:spChg chg="mod">
          <ac:chgData name="Alex Law" userId="e62227d673258c78" providerId="LiveId" clId="{D94D5816-D4C7-4DAE-BA26-489BC97B2863}" dt="2018-02-22T16:34:26.458" v="392" actId="11"/>
          <ac:spMkLst>
            <pc:docMk/>
            <pc:sldMk cId="1179732642" sldId="305"/>
            <ac:spMk id="3" creationId="{7CFE029E-29E6-48ED-818E-8445C11EA611}"/>
          </ac:spMkLst>
        </pc:spChg>
      </pc:sldChg>
      <pc:sldChg chg="addSp modSp modAnim">
        <pc:chgData name="Alex Law" userId="e62227d673258c78" providerId="LiveId" clId="{D94D5816-D4C7-4DAE-BA26-489BC97B2863}" dt="2018-02-22T16:43:47.403" v="485"/>
        <pc:sldMkLst>
          <pc:docMk/>
          <pc:sldMk cId="2545765932" sldId="306"/>
        </pc:sldMkLst>
        <pc:spChg chg="add mod">
          <ac:chgData name="Alex Law" userId="e62227d673258c78" providerId="LiveId" clId="{D94D5816-D4C7-4DAE-BA26-489BC97B2863}" dt="2018-02-22T16:35:55.451" v="405" actId="1076"/>
          <ac:spMkLst>
            <pc:docMk/>
            <pc:sldMk cId="2545765932" sldId="306"/>
            <ac:spMk id="2" creationId="{1C5DC200-C30B-4CF4-8699-C03CDBD0E14C}"/>
          </ac:spMkLst>
        </pc:spChg>
        <pc:spChg chg="mod">
          <ac:chgData name="Alex Law" userId="e62227d673258c78" providerId="LiveId" clId="{D94D5816-D4C7-4DAE-BA26-489BC97B2863}" dt="2018-02-22T16:35:49.091" v="404" actId="1076"/>
          <ac:spMkLst>
            <pc:docMk/>
            <pc:sldMk cId="2545765932" sldId="306"/>
            <ac:spMk id="3" creationId="{57A26B2D-470F-49F4-9BBD-301F94417E6A}"/>
          </ac:spMkLst>
        </pc:spChg>
        <pc:picChg chg="mod">
          <ac:chgData name="Alex Law" userId="e62227d673258c78" providerId="LiveId" clId="{D94D5816-D4C7-4DAE-BA26-489BC97B2863}" dt="2018-02-22T16:36:00.223" v="406" actId="1076"/>
          <ac:picMkLst>
            <pc:docMk/>
            <pc:sldMk cId="2545765932" sldId="306"/>
            <ac:picMk id="5" creationId="{D9112EA8-9866-47A6-82B7-C87A08CAC243}"/>
          </ac:picMkLst>
        </pc:picChg>
      </pc:sldChg>
      <pc:sldChg chg="modSp">
        <pc:chgData name="Alex Law" userId="e62227d673258c78" providerId="LiveId" clId="{D94D5816-D4C7-4DAE-BA26-489BC97B2863}" dt="2018-02-22T16:21:53.620" v="254" actId="27636"/>
        <pc:sldMkLst>
          <pc:docMk/>
          <pc:sldMk cId="3056590384" sldId="308"/>
        </pc:sldMkLst>
        <pc:spChg chg="mod">
          <ac:chgData name="Alex Law" userId="e62227d673258c78" providerId="LiveId" clId="{D94D5816-D4C7-4DAE-BA26-489BC97B2863}" dt="2018-02-22T16:21:53.620" v="254" actId="27636"/>
          <ac:spMkLst>
            <pc:docMk/>
            <pc:sldMk cId="3056590384" sldId="308"/>
            <ac:spMk id="7" creationId="{B6668642-4BAE-4642-A4AF-7027A021B156}"/>
          </ac:spMkLst>
        </pc:spChg>
      </pc:sldChg>
      <pc:sldChg chg="addSp modSp modAnim">
        <pc:chgData name="Alex Law" userId="e62227d673258c78" providerId="LiveId" clId="{D94D5816-D4C7-4DAE-BA26-489BC97B2863}" dt="2018-02-22T16:45:06.301" v="512"/>
        <pc:sldMkLst>
          <pc:docMk/>
          <pc:sldMk cId="2104652763" sldId="315"/>
        </pc:sldMkLst>
        <pc:spChg chg="mod">
          <ac:chgData name="Alex Law" userId="e62227d673258c78" providerId="LiveId" clId="{D94D5816-D4C7-4DAE-BA26-489BC97B2863}" dt="2018-02-22T16:11:55.146" v="164"/>
          <ac:spMkLst>
            <pc:docMk/>
            <pc:sldMk cId="2104652763" sldId="315"/>
            <ac:spMk id="2" creationId="{00000000-0000-0000-0000-000000000000}"/>
          </ac:spMkLst>
        </pc:spChg>
        <pc:spChg chg="mod">
          <ac:chgData name="Alex Law" userId="e62227d673258c78" providerId="LiveId" clId="{D94D5816-D4C7-4DAE-BA26-489BC97B2863}" dt="2018-02-22T16:26:15.599" v="286" actId="108"/>
          <ac:spMkLst>
            <pc:docMk/>
            <pc:sldMk cId="2104652763" sldId="315"/>
            <ac:spMk id="3" creationId="{00000000-0000-0000-0000-000000000000}"/>
          </ac:spMkLst>
        </pc:spChg>
        <pc:spChg chg="add mod">
          <ac:chgData name="Alex Law" userId="e62227d673258c78" providerId="LiveId" clId="{D94D5816-D4C7-4DAE-BA26-489BC97B2863}" dt="2018-02-22T16:26:48.248" v="292" actId="108"/>
          <ac:spMkLst>
            <pc:docMk/>
            <pc:sldMk cId="2104652763" sldId="315"/>
            <ac:spMk id="4" creationId="{CCAE198C-F4CE-4049-8546-B0F3D2D5F46C}"/>
          </ac:spMkLst>
        </pc:spChg>
      </pc:sldChg>
      <pc:sldChg chg="modSp">
        <pc:chgData name="Alex Law" userId="e62227d673258c78" providerId="LiveId" clId="{D94D5816-D4C7-4DAE-BA26-489BC97B2863}" dt="2018-02-22T16:21:53.634" v="256" actId="27636"/>
        <pc:sldMkLst>
          <pc:docMk/>
          <pc:sldMk cId="1012158447" sldId="318"/>
        </pc:sldMkLst>
        <pc:spChg chg="mod">
          <ac:chgData name="Alex Law" userId="e62227d673258c78" providerId="LiveId" clId="{D94D5816-D4C7-4DAE-BA26-489BC97B2863}" dt="2018-02-22T16:21:53.634" v="256" actId="27636"/>
          <ac:spMkLst>
            <pc:docMk/>
            <pc:sldMk cId="1012158447" sldId="318"/>
            <ac:spMk id="5" creationId="{6187B00A-F231-40FC-AD46-890997AF86EC}"/>
          </ac:spMkLst>
        </pc:spChg>
      </pc:sldChg>
      <pc:sldChg chg="modSp modAnim">
        <pc:chgData name="Alex Law" userId="e62227d673258c78" providerId="LiveId" clId="{D94D5816-D4C7-4DAE-BA26-489BC97B2863}" dt="2018-02-22T16:25:30.213" v="280"/>
        <pc:sldMkLst>
          <pc:docMk/>
          <pc:sldMk cId="337708388" sldId="321"/>
        </pc:sldMkLst>
        <pc:spChg chg="mod">
          <ac:chgData name="Alex Law" userId="e62227d673258c78" providerId="LiveId" clId="{D94D5816-D4C7-4DAE-BA26-489BC97B2863}" dt="2018-02-22T14:54:40.410" v="19" actId="20577"/>
          <ac:spMkLst>
            <pc:docMk/>
            <pc:sldMk cId="337708388" sldId="321"/>
            <ac:spMk id="3" creationId="{696AEFDC-A2D1-4A93-8B08-390BB7DB086C}"/>
          </ac:spMkLst>
        </pc:spChg>
      </pc:sldChg>
      <pc:sldChg chg="modSp">
        <pc:chgData name="Alex Law" userId="e62227d673258c78" providerId="LiveId" clId="{D94D5816-D4C7-4DAE-BA26-489BC97B2863}" dt="2018-02-22T16:29:19.609" v="348" actId="20577"/>
        <pc:sldMkLst>
          <pc:docMk/>
          <pc:sldMk cId="1871350848" sldId="322"/>
        </pc:sldMkLst>
        <pc:spChg chg="mod">
          <ac:chgData name="Alex Law" userId="e62227d673258c78" providerId="LiveId" clId="{D94D5816-D4C7-4DAE-BA26-489BC97B2863}" dt="2018-02-22T16:29:19.609" v="348" actId="20577"/>
          <ac:spMkLst>
            <pc:docMk/>
            <pc:sldMk cId="1871350848" sldId="322"/>
            <ac:spMk id="2" creationId="{6D2A8F42-B5B5-485C-A7C0-C93449098AD7}"/>
          </ac:spMkLst>
        </pc:spChg>
      </pc:sldChg>
      <pc:sldChg chg="modAnim">
        <pc:chgData name="Alex Law" userId="e62227d673258c78" providerId="LiveId" clId="{D94D5816-D4C7-4DAE-BA26-489BC97B2863}" dt="2018-02-22T16:29:40.618" v="352"/>
        <pc:sldMkLst>
          <pc:docMk/>
          <pc:sldMk cId="3871455818" sldId="323"/>
        </pc:sldMkLst>
      </pc:sldChg>
      <pc:sldChg chg="addSp modSp modAnim">
        <pc:chgData name="Alex Law" userId="e62227d673258c78" providerId="LiveId" clId="{D94D5816-D4C7-4DAE-BA26-489BC97B2863}" dt="2018-02-22T16:44:22.495" v="496" actId="20577"/>
        <pc:sldMkLst>
          <pc:docMk/>
          <pc:sldMk cId="2087856364" sldId="324"/>
        </pc:sldMkLst>
        <pc:spChg chg="add mod">
          <ac:chgData name="Alex Law" userId="e62227d673258c78" providerId="LiveId" clId="{D94D5816-D4C7-4DAE-BA26-489BC97B2863}" dt="2018-02-22T16:44:22.495" v="496" actId="20577"/>
          <ac:spMkLst>
            <pc:docMk/>
            <pc:sldMk cId="2087856364" sldId="324"/>
            <ac:spMk id="2" creationId="{723E557E-B35C-4D25-939F-D75E880AC1CA}"/>
          </ac:spMkLst>
        </pc:spChg>
        <pc:spChg chg="mod">
          <ac:chgData name="Alex Law" userId="e62227d673258c78" providerId="LiveId" clId="{D94D5816-D4C7-4DAE-BA26-489BC97B2863}" dt="2018-02-22T16:36:35.806" v="412" actId="12"/>
          <ac:spMkLst>
            <pc:docMk/>
            <pc:sldMk cId="2087856364" sldId="324"/>
            <ac:spMk id="3" creationId="{181AF97A-0529-8C4C-A1E7-A58F3BB0BFAE}"/>
          </ac:spMkLst>
        </pc:spChg>
        <pc:spChg chg="add mod">
          <ac:chgData name="Alex Law" userId="e62227d673258c78" providerId="LiveId" clId="{D94D5816-D4C7-4DAE-BA26-489BC97B2863}" dt="2018-02-22T16:36:19.692" v="409" actId="571"/>
          <ac:spMkLst>
            <pc:docMk/>
            <pc:sldMk cId="2087856364" sldId="324"/>
            <ac:spMk id="4" creationId="{9C5A9AE8-8F77-4E25-B014-DC5B6AD04B98}"/>
          </ac:spMkLst>
        </pc:spChg>
        <pc:spChg chg="add mod">
          <ac:chgData name="Alex Law" userId="e62227d673258c78" providerId="LiveId" clId="{D94D5816-D4C7-4DAE-BA26-489BC97B2863}" dt="2018-02-22T16:36:22.810" v="411" actId="571"/>
          <ac:spMkLst>
            <pc:docMk/>
            <pc:sldMk cId="2087856364" sldId="324"/>
            <ac:spMk id="5" creationId="{0CBB36D0-E0CC-4E39-BD63-4C44B72FB74C}"/>
          </ac:spMkLst>
        </pc:spChg>
      </pc:sldChg>
      <pc:sldChg chg="modSp modAnim">
        <pc:chgData name="Alex Law" userId="e62227d673258c78" providerId="LiveId" clId="{D94D5816-D4C7-4DAE-BA26-489BC97B2863}" dt="2018-02-22T16:44:45.077" v="508"/>
        <pc:sldMkLst>
          <pc:docMk/>
          <pc:sldMk cId="1572944216" sldId="325"/>
        </pc:sldMkLst>
        <pc:spChg chg="mod">
          <ac:chgData name="Alex Law" userId="e62227d673258c78" providerId="LiveId" clId="{D94D5816-D4C7-4DAE-BA26-489BC97B2863}" dt="2018-02-22T16:44:27.770" v="506" actId="20577"/>
          <ac:spMkLst>
            <pc:docMk/>
            <pc:sldMk cId="1572944216" sldId="325"/>
            <ac:spMk id="2" creationId="{B859B73D-4738-4E00-BD77-B330665A77B6}"/>
          </ac:spMkLst>
        </pc:spChg>
        <pc:spChg chg="mod">
          <ac:chgData name="Alex Law" userId="e62227d673258c78" providerId="LiveId" clId="{D94D5816-D4C7-4DAE-BA26-489BC97B2863}" dt="2018-02-22T16:38:06.995" v="418" actId="11"/>
          <ac:spMkLst>
            <pc:docMk/>
            <pc:sldMk cId="1572944216" sldId="325"/>
            <ac:spMk id="3" creationId="{B3ADFDFA-3514-4E56-8E8C-065B3F4B19C4}"/>
          </ac:spMkLst>
        </pc:spChg>
      </pc:sldChg>
      <pc:sldChg chg="modSp">
        <pc:chgData name="Alex Law" userId="e62227d673258c78" providerId="LiveId" clId="{D94D5816-D4C7-4DAE-BA26-489BC97B2863}" dt="2018-02-22T15:53:14.554" v="82" actId="14100"/>
        <pc:sldMkLst>
          <pc:docMk/>
          <pc:sldMk cId="3350620660" sldId="327"/>
        </pc:sldMkLst>
        <pc:picChg chg="mod">
          <ac:chgData name="Alex Law" userId="e62227d673258c78" providerId="LiveId" clId="{D94D5816-D4C7-4DAE-BA26-489BC97B2863}" dt="2018-02-22T15:53:14.554" v="82" actId="14100"/>
          <ac:picMkLst>
            <pc:docMk/>
            <pc:sldMk cId="3350620660" sldId="327"/>
            <ac:picMk id="5" creationId="{84E182B8-EA9B-4289-B6D7-07C7716658E9}"/>
          </ac:picMkLst>
        </pc:picChg>
      </pc:sldChg>
      <pc:sldChg chg="addSp modSp modAnim">
        <pc:chgData name="Alex Law" userId="e62227d673258c78" providerId="LiveId" clId="{D94D5816-D4C7-4DAE-BA26-489BC97B2863}" dt="2018-02-22T16:40:21.099" v="447"/>
        <pc:sldMkLst>
          <pc:docMk/>
          <pc:sldMk cId="2157524871" sldId="328"/>
        </pc:sldMkLst>
        <pc:spChg chg="mod">
          <ac:chgData name="Alex Law" userId="e62227d673258c78" providerId="LiveId" clId="{D94D5816-D4C7-4DAE-BA26-489BC97B2863}" dt="2018-02-22T16:40:02.023" v="442"/>
          <ac:spMkLst>
            <pc:docMk/>
            <pc:sldMk cId="2157524871" sldId="328"/>
            <ac:spMk id="2" creationId="{2E8929F2-6697-4955-80F0-960CACC79F2F}"/>
          </ac:spMkLst>
        </pc:spChg>
        <pc:spChg chg="mod">
          <ac:chgData name="Alex Law" userId="e62227d673258c78" providerId="LiveId" clId="{D94D5816-D4C7-4DAE-BA26-489BC97B2863}" dt="2018-02-22T16:39:45.919" v="433" actId="20577"/>
          <ac:spMkLst>
            <pc:docMk/>
            <pc:sldMk cId="2157524871" sldId="328"/>
            <ac:spMk id="3" creationId="{D4A86184-FFCD-4990-8071-DAAD99D064F7}"/>
          </ac:spMkLst>
        </pc:spChg>
        <pc:spChg chg="add mod">
          <ac:chgData name="Alex Law" userId="e62227d673258c78" providerId="LiveId" clId="{D94D5816-D4C7-4DAE-BA26-489BC97B2863}" dt="2018-02-22T16:40:14.192" v="445" actId="571"/>
          <ac:spMkLst>
            <pc:docMk/>
            <pc:sldMk cId="2157524871" sldId="328"/>
            <ac:spMk id="4" creationId="{9A1059CD-B5A0-4CAD-8627-C3A9127C6183}"/>
          </ac:spMkLst>
        </pc:spChg>
      </pc:sldChg>
      <pc:sldChg chg="addSp modSp modAnim">
        <pc:chgData name="Alex Law" userId="e62227d673258c78" providerId="LiveId" clId="{D94D5816-D4C7-4DAE-BA26-489BC97B2863}" dt="2018-02-22T16:45:25.294" v="514"/>
        <pc:sldMkLst>
          <pc:docMk/>
          <pc:sldMk cId="3409196778" sldId="329"/>
        </pc:sldMkLst>
        <pc:spChg chg="add mod">
          <ac:chgData name="Alex Law" userId="e62227d673258c78" providerId="LiveId" clId="{D94D5816-D4C7-4DAE-BA26-489BC97B2863}" dt="2018-02-22T16:41:36.976" v="470" actId="555"/>
          <ac:spMkLst>
            <pc:docMk/>
            <pc:sldMk cId="3409196778" sldId="329"/>
            <ac:spMk id="2" creationId="{BA0DBF43-D22E-484B-8EE5-CCFFFA78344B}"/>
          </ac:spMkLst>
        </pc:spChg>
        <pc:spChg chg="mod">
          <ac:chgData name="Alex Law" userId="e62227d673258c78" providerId="LiveId" clId="{D94D5816-D4C7-4DAE-BA26-489BC97B2863}" dt="2018-02-22T16:41:29.177" v="469" actId="554"/>
          <ac:spMkLst>
            <pc:docMk/>
            <pc:sldMk cId="3409196778" sldId="329"/>
            <ac:spMk id="5" creationId="{C1BD9F8D-1C15-4BDD-83E1-D332E0231BD3}"/>
          </ac:spMkLst>
        </pc:spChg>
        <pc:spChg chg="add mod">
          <ac:chgData name="Alex Law" userId="e62227d673258c78" providerId="LiveId" clId="{D94D5816-D4C7-4DAE-BA26-489BC97B2863}" dt="2018-02-22T16:40:56.872" v="463" actId="20577"/>
          <ac:spMkLst>
            <pc:docMk/>
            <pc:sldMk cId="3409196778" sldId="329"/>
            <ac:spMk id="6" creationId="{39493CDE-EF86-4468-A62C-2FB48E4CC719}"/>
          </ac:spMkLst>
        </pc:spChg>
        <pc:picChg chg="mod">
          <ac:chgData name="Alex Law" userId="e62227d673258c78" providerId="LiveId" clId="{D94D5816-D4C7-4DAE-BA26-489BC97B2863}" dt="2018-02-22T16:41:36.976" v="470" actId="555"/>
          <ac:picMkLst>
            <pc:docMk/>
            <pc:sldMk cId="3409196778" sldId="329"/>
            <ac:picMk id="4" creationId="{408D430C-7C56-4074-921D-F3709C4AD227}"/>
          </ac:picMkLst>
        </pc:picChg>
      </pc:sldChg>
      <pc:sldChg chg="addSp delSp modSp add mod setBg">
        <pc:chgData name="Alex Law" userId="e62227d673258c78" providerId="LiveId" clId="{D94D5816-D4C7-4DAE-BA26-489BC97B2863}" dt="2018-02-22T16:32:22.208" v="379" actId="14100"/>
        <pc:sldMkLst>
          <pc:docMk/>
          <pc:sldMk cId="4080057615" sldId="331"/>
        </pc:sldMkLst>
        <pc:spChg chg="mod">
          <ac:chgData name="Alex Law" userId="e62227d673258c78" providerId="LiveId" clId="{D94D5816-D4C7-4DAE-BA26-489BC97B2863}" dt="2018-02-22T16:32:07.150" v="377" actId="26606"/>
          <ac:spMkLst>
            <pc:docMk/>
            <pc:sldMk cId="4080057615" sldId="331"/>
            <ac:spMk id="2" creationId="{AC29D6CA-5CC3-4510-A4E1-64F975144A38}"/>
          </ac:spMkLst>
        </pc:spChg>
        <pc:spChg chg="del">
          <ac:chgData name="Alex Law" userId="e62227d673258c78" providerId="LiveId" clId="{D94D5816-D4C7-4DAE-BA26-489BC97B2863}" dt="2018-02-22T16:31:55.063" v="369" actId="14100"/>
          <ac:spMkLst>
            <pc:docMk/>
            <pc:sldMk cId="4080057615" sldId="331"/>
            <ac:spMk id="3" creationId="{FBF6CE1C-C475-4869-82DB-4040BE7EB924}"/>
          </ac:spMkLst>
        </pc:spChg>
        <pc:spChg chg="add mod">
          <ac:chgData name="Alex Law" userId="e62227d673258c78" providerId="LiveId" clId="{D94D5816-D4C7-4DAE-BA26-489BC97B2863}" dt="2018-02-22T16:32:07.150" v="377" actId="26606"/>
          <ac:spMkLst>
            <pc:docMk/>
            <pc:sldMk cId="4080057615" sldId="331"/>
            <ac:spMk id="4" creationId="{970A921D-B490-4F74-B85C-A0EF93B8C8F3}"/>
          </ac:spMkLst>
        </pc:spChg>
        <pc:spChg chg="add del mod">
          <ac:chgData name="Alex Law" userId="e62227d673258c78" providerId="LiveId" clId="{D94D5816-D4C7-4DAE-BA26-489BC97B2863}" dt="2018-02-22T16:32:02.680" v="374" actId="14100"/>
          <ac:spMkLst>
            <pc:docMk/>
            <pc:sldMk cId="4080057615" sldId="331"/>
            <ac:spMk id="5" creationId="{93451FF2-BCC4-41D3-BBAA-13022F2B35FF}"/>
          </ac:spMkLst>
        </pc:spChg>
        <pc:picChg chg="add mod ord">
          <ac:chgData name="Alex Law" userId="e62227d673258c78" providerId="LiveId" clId="{D94D5816-D4C7-4DAE-BA26-489BC97B2863}" dt="2018-02-22T16:32:22.208" v="379" actId="14100"/>
          <ac:picMkLst>
            <pc:docMk/>
            <pc:sldMk cId="4080057615" sldId="331"/>
            <ac:picMk id="6" creationId="{4473C845-E3CE-48F5-A69F-03F5CB9922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CC254-67C6-4DD4-BA15-FCD5488DAB8D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E79F6-8665-42AD-BC86-0CA7590639D5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7879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age.jst.go.jp/article/jnms/83/5/83_211/_pdf/-char/en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</a:t>
            </a: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-out of proportion to the injury</a:t>
            </a:r>
            <a:b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-not relieved by analgesia</a:t>
            </a:r>
            <a:b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-increased with passive stretch of compartment muscles (most specific)</a:t>
            </a: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Pallor</a:t>
            </a:r>
            <a:endParaRPr lang="en-H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Paraesthesia</a:t>
            </a:r>
            <a:endParaRPr lang="en-H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Polar:</a:t>
            </a:r>
            <a:b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-cold limb (late finding)</a:t>
            </a: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Paralysis</a:t>
            </a: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(late finding)</a:t>
            </a:r>
          </a:p>
          <a:p>
            <a:r>
              <a:rPr lang="en-H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Pulselessness</a:t>
            </a:r>
            <a:r>
              <a:rPr lang="en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(late finding)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5663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author suggested only 1 day, but recurrence may be higher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11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9092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24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88840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http://www.nejm.org/doi/full/10.1056/NEJMcpc1111572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31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3881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34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8892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>
                <a:hlinkClick r:id="rId3"/>
              </a:rPr>
              <a:t>https://www.jstage.jst.go.jp/article/jnms/83/5/83_211/_pdf/-char/en</a:t>
            </a:r>
            <a:endParaRPr lang="en-HK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E79F6-8665-42AD-BC86-0CA7590639D5}" type="slidenum">
              <a:rPr lang="en-HK" smtClean="0"/>
              <a:t>38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9948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1500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38517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856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36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7789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9191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7082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1844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1705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1624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7332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4640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32294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3526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5838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8556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150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E1CF-C41E-47ED-AA9C-FED1A2428BAC}" type="datetimeFigureOut">
              <a:rPr lang="en-HK" smtClean="0"/>
              <a:t>6/3/2018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5B3A-4B93-43A3-A8A3-F3AB43D6D0A4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20139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6BBA-9DB6-46C6-A8CC-3CD542937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599" y="228600"/>
            <a:ext cx="8676222" cy="3200400"/>
          </a:xfrm>
        </p:spPr>
        <p:txBody>
          <a:bodyPr/>
          <a:lstStyle/>
          <a:p>
            <a:r>
              <a:rPr lang="en-US" dirty="0"/>
              <a:t>OSCE 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35AEC-5913-4837-814F-509C6E5BE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3282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7/3/2018</a:t>
            </a:r>
          </a:p>
          <a:p>
            <a:r>
              <a:rPr lang="en-US" dirty="0"/>
              <a:t>Dr Alex Law</a:t>
            </a:r>
          </a:p>
          <a:p>
            <a:r>
              <a:rPr lang="en-US" dirty="0"/>
              <a:t>PWH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2644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B4D8-00E5-4B35-9717-D9831F9B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868"/>
            <a:ext cx="10515600" cy="62328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clinical photos.</a:t>
            </a:r>
          </a:p>
          <a:p>
            <a:pPr lvl="1"/>
            <a:r>
              <a:rPr lang="en-US" dirty="0"/>
              <a:t>Generalised maculopapular rash over chest and abdomen (typically non-pruritic)</a:t>
            </a:r>
          </a:p>
          <a:p>
            <a:pPr lvl="1"/>
            <a:r>
              <a:rPr lang="en-US" dirty="0"/>
              <a:t>Eschar at left shoulder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most likely diagnosis?</a:t>
            </a:r>
          </a:p>
          <a:p>
            <a:pPr lvl="1"/>
            <a:r>
              <a:rPr lang="en-US" dirty="0"/>
              <a:t>Scrub typhus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pathogen?</a:t>
            </a:r>
          </a:p>
          <a:p>
            <a:pPr lvl="1"/>
            <a:r>
              <a:rPr lang="en-US" i="1" dirty="0"/>
              <a:t>Orientia tsutsugamushi</a:t>
            </a:r>
            <a:r>
              <a:rPr lang="en-US" dirty="0"/>
              <a:t> (previously called </a:t>
            </a:r>
            <a:r>
              <a:rPr lang="en-US" i="1" dirty="0"/>
              <a:t>Rickettsia tsutsugamushi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vector?</a:t>
            </a:r>
          </a:p>
          <a:p>
            <a:pPr lvl="1"/>
            <a:r>
              <a:rPr lang="en-US" dirty="0"/>
              <a:t>Mites/Chiggers ( ext. </a:t>
            </a:r>
            <a:r>
              <a:rPr lang="en-HK" dirty="0"/>
              <a:t>larval trombiculid mites of the genus Leptotrombidium)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confirm the diagnosis?</a:t>
            </a:r>
          </a:p>
          <a:p>
            <a:pPr lvl="1"/>
            <a:r>
              <a:rPr lang="en-US" dirty="0"/>
              <a:t>Serology by</a:t>
            </a:r>
            <a:r>
              <a:rPr lang="en-HK" dirty="0"/>
              <a:t> indirect fluorescent antibody (IFA) test showing 4x rise in IgG</a:t>
            </a:r>
          </a:p>
          <a:p>
            <a:pPr lvl="1"/>
            <a:r>
              <a:rPr lang="en-US" dirty="0"/>
              <a:t>A</a:t>
            </a:r>
            <a:r>
              <a:rPr lang="en-HK" dirty="0"/>
              <a:t>lternative: biopsy of eschar, PCR</a:t>
            </a:r>
          </a:p>
          <a:p>
            <a:pPr lvl="1"/>
            <a:r>
              <a:rPr lang="en-US" dirty="0"/>
              <a:t>W</a:t>
            </a:r>
            <a:r>
              <a:rPr lang="en-HK" dirty="0"/>
              <a:t>eil-Felix not sensitive nor specific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EFDC-A2D1-4A93-8B08-390BB7DB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5240"/>
            <a:ext cx="10515600" cy="52594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Is it a notifiable disease?</a:t>
            </a:r>
          </a:p>
          <a:p>
            <a:pPr lvl="1"/>
            <a:r>
              <a:rPr lang="en-US" dirty="0"/>
              <a:t>Yes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What is the treatment?</a:t>
            </a:r>
          </a:p>
          <a:p>
            <a:pPr lvl="1"/>
            <a:r>
              <a:rPr lang="en-US" dirty="0"/>
              <a:t>Doxycycline (100mg po or iv bd); alt: azithromycin, chloramphenicol</a:t>
            </a:r>
          </a:p>
          <a:p>
            <a:pPr lvl="1"/>
            <a:r>
              <a:rPr lang="en-US" dirty="0"/>
              <a:t>Duration uncertain: 7days*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What can be the complications of this condition?</a:t>
            </a:r>
          </a:p>
          <a:p>
            <a:pPr lvl="1"/>
            <a:r>
              <a:rPr lang="en-HK" dirty="0"/>
              <a:t>Multiorgan failure (including interstitial pneumonia, pulmonary edema, congestive heart failure, circulatory collapse, central nervous system dysfunction, e.g. delirium, confusion, and seizures);</a:t>
            </a:r>
          </a:p>
          <a:p>
            <a:pPr lvl="1"/>
            <a:r>
              <a:rPr lang="en-US" dirty="0"/>
              <a:t>Death (</a:t>
            </a:r>
            <a:r>
              <a:rPr lang="en-HK" dirty="0"/>
              <a:t>0-30% according to area, strain of infectious agent)</a:t>
            </a:r>
            <a:endParaRPr lang="en-US" dirty="0"/>
          </a:p>
          <a:p>
            <a:pPr lvl="1"/>
            <a:r>
              <a:rPr lang="en-US" dirty="0"/>
              <a:t>Abortion, stillbirth ( for female patient )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77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A01A9C-FC3B-46CE-9BA1-3B995A67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17DD-BDB0-41E3-B43C-3A4B21CCD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304727"/>
            <a:ext cx="10353762" cy="147728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Serology confirmed </a:t>
            </a:r>
            <a:r>
              <a:rPr lang="en-US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O. </a:t>
            </a:r>
            <a:r>
              <a:rPr lang="en-US" i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Tsutsugamuchi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infection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Admitted treated with doxycycline x 7/7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Uncomplicated recovery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89A38-A4CE-4B2D-BDD2-B379102C0CDB}"/>
              </a:ext>
            </a:extLst>
          </p:cNvPr>
          <p:cNvSpPr txBox="1"/>
          <p:nvPr/>
        </p:nvSpPr>
        <p:spPr>
          <a:xfrm>
            <a:off x="919119" y="4186335"/>
            <a:ext cx="1035376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Bring home message: hiker + fever + rash + eschar = scrub typhus. Timely treatment prevent deadly complications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851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8F42-B5B5-485C-A7C0-C9344909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Rickettsia disease</a:t>
            </a:r>
            <a:endParaRPr lang="en-HK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62719F-387C-45AB-A530-E96B1F9CF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525932"/>
              </p:ext>
            </p:extLst>
          </p:nvPr>
        </p:nvGraphicFramePr>
        <p:xfrm>
          <a:off x="914400" y="2095500"/>
          <a:ext cx="10353675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225">
                  <a:extLst>
                    <a:ext uri="{9D8B030D-6E8A-4147-A177-3AD203B41FA5}">
                      <a16:colId xmlns:a16="http://schemas.microsoft.com/office/drawing/2014/main" val="3891310745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433707403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058862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  <a:endParaRPr lang="en-HK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</a:t>
                      </a:r>
                      <a:endParaRPr lang="en-HK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Pathogen</a:t>
                      </a:r>
                      <a:endParaRPr lang="en-HK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317070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Scrub typhus</a:t>
                      </a:r>
                    </a:p>
                    <a:p>
                      <a:r>
                        <a:rPr lang="zh-TW" altLang="en-US" dirty="0"/>
                        <a:t>叢林斑疹傷寒（恙蟲病）</a:t>
                      </a:r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Mite/chigger</a:t>
                      </a:r>
                    </a:p>
                    <a:p>
                      <a:r>
                        <a:rPr lang="zh-TW" altLang="en-US" dirty="0"/>
                        <a:t>蟎</a:t>
                      </a:r>
                      <a:endParaRPr lang="en-HK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Orientia tsutsugamushi</a:t>
                      </a:r>
                      <a:endParaRPr lang="en-HK" dirty="0"/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55756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Murine typhus (urban typhus /endemic typhus)</a:t>
                      </a:r>
                    </a:p>
                    <a:p>
                      <a:r>
                        <a:rPr lang="zh-TW" altLang="en-US" dirty="0"/>
                        <a:t>鼠型斑疹傷寒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城巿斑疹傷寒</a:t>
                      </a:r>
                      <a:r>
                        <a:rPr lang="en-US" altLang="zh-TW" dirty="0"/>
                        <a:t>, </a:t>
                      </a:r>
                      <a:r>
                        <a:rPr lang="zh-TW" altLang="en-US" dirty="0"/>
                        <a:t>地方性斑疹傷寒）</a:t>
                      </a:r>
                      <a:endParaRPr lang="en-HK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Flea</a:t>
                      </a:r>
                    </a:p>
                    <a:p>
                      <a:r>
                        <a:rPr lang="zh-TW" altLang="en-US" dirty="0"/>
                        <a:t>蚤</a:t>
                      </a:r>
                      <a:endParaRPr lang="en-HK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HK" i="1" dirty="0"/>
                        <a:t>Rickettsia typhi</a:t>
                      </a:r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423956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Epidemic typhus</a:t>
                      </a:r>
                    </a:p>
                    <a:p>
                      <a:r>
                        <a:rPr lang="zh-TW" altLang="en-US" dirty="0"/>
                        <a:t>流行性斑疹傷寒</a:t>
                      </a:r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Lice</a:t>
                      </a:r>
                    </a:p>
                    <a:p>
                      <a:r>
                        <a:rPr lang="zh-TW" altLang="en-US" dirty="0"/>
                        <a:t>蝨</a:t>
                      </a:r>
                      <a:endParaRPr lang="en-HK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HK" i="1" dirty="0"/>
                        <a:t>R. prowazekii</a:t>
                      </a:r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319045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Spotted fever</a:t>
                      </a:r>
                    </a:p>
                    <a:p>
                      <a:r>
                        <a:rPr lang="zh-TW" altLang="en-US" dirty="0"/>
                        <a:t>斑疹熱</a:t>
                      </a:r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Tick</a:t>
                      </a:r>
                    </a:p>
                    <a:p>
                      <a:r>
                        <a:rPr lang="zh-TW" altLang="en-US" dirty="0"/>
                        <a:t>蜱</a:t>
                      </a:r>
                      <a:endParaRPr lang="en-HK" dirty="0"/>
                    </a:p>
                  </a:txBody>
                  <a:tcPr marL="90032" marR="90032"/>
                </a:tc>
                <a:tc>
                  <a:txBody>
                    <a:bodyPr/>
                    <a:lstStyle/>
                    <a:p>
                      <a:r>
                        <a:rPr lang="en-HK" i="1" dirty="0"/>
                        <a:t>Rickettsiae spp. </a:t>
                      </a:r>
                      <a:r>
                        <a:rPr lang="en-HK" dirty="0"/>
                        <a:t>of the spotted fever group (&gt; 30 types)</a:t>
                      </a:r>
                    </a:p>
                  </a:txBody>
                  <a:tcPr marL="90032" marR="90032"/>
                </a:tc>
                <a:extLst>
                  <a:ext uri="{0D108BD9-81ED-4DB2-BD59-A6C34878D82A}">
                    <a16:rowId xmlns:a16="http://schemas.microsoft.com/office/drawing/2014/main" val="14131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5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B0938-64CA-44DC-9407-382B5DF97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3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A8EF8B-13EB-4F03-A71A-3A7C2722E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897" y="374812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34/M, chronic smoker, familial hyperlipidemia defaulted FU</a:t>
            </a:r>
          </a:p>
          <a:p>
            <a:r>
              <a:rPr lang="en-US" dirty="0"/>
              <a:t>Sudden onset chest pain one hour ago</a:t>
            </a:r>
          </a:p>
          <a:p>
            <a:r>
              <a:rPr lang="en-US" altLang="zh-HK" dirty="0"/>
              <a:t>BP 121/65 P 76/min SpO2 100% RA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3782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>
            <a:extLst>
              <a:ext uri="{FF2B5EF4-FFF2-40B4-BE49-F238E27FC236}">
                <a16:creationId xmlns:a16="http://schemas.microsoft.com/office/drawing/2014/main" id="{0688CE27-9DBC-4ABF-8882-A860DA6A4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58" y="578222"/>
            <a:ext cx="11977826" cy="5459507"/>
          </a:xfrm>
        </p:spPr>
      </p:pic>
    </p:spTree>
    <p:extLst>
      <p:ext uri="{BB962C8B-B14F-4D97-AF65-F5344CB8AC3E}">
        <p14:creationId xmlns:p14="http://schemas.microsoft.com/office/powerpoint/2010/main" val="417607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1247-E566-42C6-9BE3-324158FF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474"/>
            <a:ext cx="10515600" cy="57135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Describe the ECG</a:t>
            </a:r>
          </a:p>
          <a:p>
            <a:pPr lvl="1"/>
            <a:r>
              <a:rPr lang="en-US" altLang="zh-HK" dirty="0"/>
              <a:t>At V2-3: upsloping ST-segment depression at the J point in leads V1 to V6 that continued into tall, positive symmetrical T waves.</a:t>
            </a:r>
          </a:p>
          <a:p>
            <a:pPr lvl="1"/>
            <a:r>
              <a:rPr lang="en-US" dirty="0"/>
              <a:t>De Winter’s pattern/T waves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would you do</a:t>
            </a:r>
            <a:r>
              <a:rPr lang="en-HK" dirty="0"/>
              <a:t>?</a:t>
            </a:r>
          </a:p>
          <a:p>
            <a:pPr lvl="1"/>
            <a:r>
              <a:rPr lang="en-US" dirty="0"/>
              <a:t>T</a:t>
            </a:r>
            <a:r>
              <a:rPr lang="en-HK" dirty="0"/>
              <a:t>reat as AMI</a:t>
            </a:r>
          </a:p>
          <a:p>
            <a:pPr lvl="1"/>
            <a:r>
              <a:rPr lang="en-US" dirty="0"/>
              <a:t>S</a:t>
            </a:r>
            <a:r>
              <a:rPr lang="en-HK" dirty="0"/>
              <a:t>end patient to R Room, stabilised ABC</a:t>
            </a:r>
          </a:p>
          <a:p>
            <a:pPr lvl="1"/>
            <a:r>
              <a:rPr lang="en-US" dirty="0"/>
              <a:t>A</a:t>
            </a:r>
            <a:r>
              <a:rPr lang="en-HK" dirty="0"/>
              <a:t>spirin 320mg; morphine, nitrate for chest pain</a:t>
            </a:r>
          </a:p>
          <a:p>
            <a:pPr lvl="1"/>
            <a:r>
              <a:rPr lang="en-US" dirty="0"/>
              <a:t>U</a:t>
            </a:r>
            <a:r>
              <a:rPr lang="en-HK" dirty="0"/>
              <a:t>rgent consult cardiologist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</a:t>
            </a:r>
            <a:r>
              <a:rPr lang="en-HK" dirty="0"/>
              <a:t>hat is the significance of this ECG abnormality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Considered STEMI equivalent</a:t>
            </a:r>
          </a:p>
          <a:p>
            <a:pPr lvl="1"/>
            <a:r>
              <a:rPr lang="en-US" dirty="0"/>
              <a:t>LAD occlusion</a:t>
            </a:r>
          </a:p>
        </p:txBody>
      </p:sp>
    </p:spTree>
    <p:extLst>
      <p:ext uri="{BB962C8B-B14F-4D97-AF65-F5344CB8AC3E}">
        <p14:creationId xmlns:p14="http://schemas.microsoft.com/office/powerpoint/2010/main" val="28327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2197B-AE05-472B-A58F-29A9565B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5952"/>
            <a:ext cx="10515600" cy="435133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What are the risk factors for this abnormality to occur?</a:t>
            </a:r>
            <a:endParaRPr lang="en-HK" dirty="0"/>
          </a:p>
          <a:p>
            <a:pPr lvl="1"/>
            <a:r>
              <a:rPr lang="en-US" altLang="zh-HK" dirty="0"/>
              <a:t>Younger</a:t>
            </a:r>
          </a:p>
          <a:p>
            <a:pPr lvl="1"/>
            <a:r>
              <a:rPr lang="en-US" altLang="zh-HK" dirty="0"/>
              <a:t>Male</a:t>
            </a:r>
          </a:p>
          <a:p>
            <a:pPr lvl="1"/>
            <a:r>
              <a:rPr lang="en-US" altLang="zh-HK" dirty="0"/>
              <a:t>Hypercholesterolemia</a:t>
            </a:r>
            <a:endParaRPr lang="zh-HK" altLang="en-US" dirty="0"/>
          </a:p>
          <a:p>
            <a:pPr lvl="1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714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D6CA-5CC3-4510-A4E1-64F97514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dirty="0"/>
              <a:t>De Winter’s T Waves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A921D-B490-4F74-B85C-A0EF93B8C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96064"/>
            <a:ext cx="5016860" cy="36951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HK" sz="1900"/>
              <a:t>an </a:t>
            </a:r>
            <a:r>
              <a:rPr lang="en-US" altLang="zh-HK" sz="1900" b="1"/>
              <a:t>anterior STEMI equivalent</a:t>
            </a:r>
            <a:r>
              <a:rPr lang="en-US" altLang="zh-HK" sz="1900"/>
              <a:t> that presents </a:t>
            </a:r>
            <a:r>
              <a:rPr lang="en-US" altLang="zh-HK" sz="1900" i="1"/>
              <a:t>without</a:t>
            </a:r>
            <a:r>
              <a:rPr lang="en-US" altLang="zh-HK" sz="1900"/>
              <a:t> obvious ST segment elevation</a:t>
            </a:r>
          </a:p>
          <a:p>
            <a:pPr>
              <a:lnSpc>
                <a:spcPct val="110000"/>
              </a:lnSpc>
            </a:pPr>
            <a:r>
              <a:rPr lang="en-US" altLang="zh-HK" sz="1900"/>
              <a:t> </a:t>
            </a:r>
            <a:r>
              <a:rPr lang="en-US" altLang="zh-HK" sz="1900" b="1"/>
              <a:t>~2% of acute LAD occlusions </a:t>
            </a:r>
            <a:r>
              <a:rPr lang="en-US" altLang="zh-HK" sz="1900"/>
              <a:t>and</a:t>
            </a:r>
            <a:r>
              <a:rPr lang="en-US" altLang="zh-HK" sz="1900" b="1"/>
              <a:t> </a:t>
            </a:r>
            <a:r>
              <a:rPr lang="en-US" altLang="zh-HK" sz="1900"/>
              <a:t>is under-recognised by clinicians.</a:t>
            </a:r>
          </a:p>
          <a:p>
            <a:pPr>
              <a:lnSpc>
                <a:spcPct val="110000"/>
              </a:lnSpc>
            </a:pPr>
            <a:r>
              <a:rPr lang="en-US" altLang="zh-HK" sz="1900"/>
              <a:t>Unfamiliarity with this high-risk ECG pattern may lead to under-treatment (e.g. failure of cath lab activation), with attendant negative effects on morbidity and mortality.</a:t>
            </a:r>
          </a:p>
          <a:p>
            <a:pPr>
              <a:lnSpc>
                <a:spcPct val="110000"/>
              </a:lnSpc>
            </a:pPr>
            <a:endParaRPr lang="en-US" sz="1900"/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4473C845-E3CE-48F5-A69F-03F5CB9922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62018" y="2542248"/>
            <a:ext cx="5016187" cy="2496281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408005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21" y="1833465"/>
            <a:ext cx="5718178" cy="31910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47AD01-43AD-44CB-9740-2B69C349523B}"/>
              </a:ext>
            </a:extLst>
          </p:cNvPr>
          <p:cNvSpPr txBox="1"/>
          <p:nvPr/>
        </p:nvSpPr>
        <p:spPr>
          <a:xfrm>
            <a:off x="6044120" y="1833465"/>
            <a:ext cx="5718178" cy="17223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lvl="1" indent="-270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2pPr>
            <a:lvl3pPr marL="1026000" lvl="2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r>
              <a:rPr lang="en-US" altLang="zh-HK" dirty="0"/>
              <a:t>Progress:</a:t>
            </a:r>
          </a:p>
          <a:p>
            <a:r>
              <a:rPr lang="en-US" altLang="zh-HK" dirty="0"/>
              <a:t>Primary PCI done: LAD occlusion with stenting done</a:t>
            </a:r>
          </a:p>
          <a:p>
            <a:r>
              <a:rPr lang="en-US" altLang="zh-HK" dirty="0"/>
              <a:t>Discharged on Day 7 </a:t>
            </a:r>
            <a:endParaRPr lang="zh-HK" alt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045C1-380A-4AEF-90B9-C42FC3A45875}"/>
              </a:ext>
            </a:extLst>
          </p:cNvPr>
          <p:cNvSpPr txBox="1"/>
          <p:nvPr/>
        </p:nvSpPr>
        <p:spPr>
          <a:xfrm>
            <a:off x="203121" y="1370608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hours later:</a:t>
            </a:r>
            <a:endParaRPr lang="en-H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666AE-088E-4B48-BC85-9627817481C4}"/>
              </a:ext>
            </a:extLst>
          </p:cNvPr>
          <p:cNvSpPr txBox="1"/>
          <p:nvPr/>
        </p:nvSpPr>
        <p:spPr>
          <a:xfrm>
            <a:off x="6044120" y="4101205"/>
            <a:ext cx="573521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</a:t>
            </a:r>
            <a:r>
              <a:rPr lang="en-HK" dirty="0" err="1"/>
              <a:t>essage</a:t>
            </a:r>
            <a:r>
              <a:rPr lang="en-HK" dirty="0"/>
              <a:t>: </a:t>
            </a:r>
            <a:r>
              <a:rPr lang="en-US" dirty="0"/>
              <a:t>be cautious with patients with severe chest pain and apparently “normal” ECG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228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1E3D36-F007-432F-B80D-2D213F0E6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1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D7C7A1-F30B-465B-9FB4-06F1A3F9B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66/M, construction site worker.</a:t>
            </a:r>
          </a:p>
          <a:p>
            <a:r>
              <a:rPr lang="en-US" dirty="0"/>
              <a:t>Left leg hit by a fallen metal pipe.</a:t>
            </a:r>
          </a:p>
          <a:p>
            <a:r>
              <a:rPr lang="en-US" dirty="0"/>
              <a:t>c/o severe pain and swelling down from left knee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8996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1F475-C56C-4C79-9404-AAA26F54C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0BDC86-616F-4F84-A5C9-B4E71F280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68/F</a:t>
            </a:r>
            <a:r>
              <a:rPr lang="en-HK" dirty="0"/>
              <a:t>, GPH</a:t>
            </a:r>
          </a:p>
          <a:p>
            <a:r>
              <a:rPr lang="en-US" dirty="0"/>
              <a:t>C</a:t>
            </a:r>
            <a:r>
              <a:rPr lang="en-HK" dirty="0"/>
              <a:t>oughing with whitish sputum x 1/52</a:t>
            </a:r>
          </a:p>
          <a:p>
            <a:r>
              <a:rPr lang="en-US" dirty="0"/>
              <a:t>c</a:t>
            </a:r>
            <a:r>
              <a:rPr lang="en-HK" dirty="0"/>
              <a:t>/o brusing on abdomen x 2/7</a:t>
            </a:r>
          </a:p>
          <a:p>
            <a:r>
              <a:rPr lang="en-US" dirty="0"/>
              <a:t>Stable vitals</a:t>
            </a:r>
          </a:p>
        </p:txBody>
      </p:sp>
    </p:spTree>
    <p:extLst>
      <p:ext uri="{BB962C8B-B14F-4D97-AF65-F5344CB8AC3E}">
        <p14:creationId xmlns:p14="http://schemas.microsoft.com/office/powerpoint/2010/main" val="164174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6143-76F2-4C95-A0C7-C0DD37A5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5" name="Content Placeholder 4" descr="A tattoo on his head&#10;&#10;Description generated with high confidence">
            <a:extLst>
              <a:ext uri="{FF2B5EF4-FFF2-40B4-BE49-F238E27FC236}">
                <a16:creationId xmlns:a16="http://schemas.microsoft.com/office/drawing/2014/main" id="{44589572-7F4E-4E75-BFE1-8F25477BE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13075" y="907489"/>
            <a:ext cx="6759389" cy="5069541"/>
          </a:xfrm>
        </p:spPr>
      </p:pic>
      <p:pic>
        <p:nvPicPr>
          <p:cNvPr id="7" name="Picture 6" descr="A tattoo on his head&#10;&#10;Description generated with high confidence">
            <a:extLst>
              <a:ext uri="{FF2B5EF4-FFF2-40B4-BE49-F238E27FC236}">
                <a16:creationId xmlns:a16="http://schemas.microsoft.com/office/drawing/2014/main" id="{473C6C20-7632-450B-8E81-3317C5F80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84188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1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6513-6770-453C-B2A5-8AEA0F90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346"/>
            <a:ext cx="10515600" cy="583474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Describe the clinical photos. What are the names of the signs?</a:t>
            </a:r>
          </a:p>
          <a:p>
            <a:pPr lvl="1"/>
            <a:r>
              <a:rPr lang="en-US" dirty="0"/>
              <a:t>Ecchymosis around umbilicus, at suprapubic area and right flank</a:t>
            </a:r>
          </a:p>
          <a:p>
            <a:pPr lvl="1"/>
            <a:r>
              <a:rPr lang="en-US" dirty="0"/>
              <a:t>Cullen sign and Grey Turner 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general, what are the possible causes? (not exclusive)</a:t>
            </a:r>
          </a:p>
          <a:p>
            <a:pPr lvl="1"/>
            <a:r>
              <a:rPr lang="en-HK" dirty="0"/>
              <a:t>Acute haemorrhagic pancreatitis </a:t>
            </a:r>
          </a:p>
          <a:p>
            <a:pPr lvl="1"/>
            <a:r>
              <a:rPr lang="en-HK" dirty="0"/>
              <a:t>Retroperitoneal haemorrhage </a:t>
            </a:r>
          </a:p>
          <a:p>
            <a:pPr lvl="1"/>
            <a:r>
              <a:rPr lang="en-HK" dirty="0"/>
              <a:t>Ruptured ectopic pregnancy</a:t>
            </a:r>
          </a:p>
          <a:p>
            <a:pPr lvl="1"/>
            <a:r>
              <a:rPr lang="en-HK" dirty="0"/>
              <a:t>Rectus abdominal sheath hematoma </a:t>
            </a:r>
          </a:p>
          <a:p>
            <a:pPr lvl="1"/>
            <a:r>
              <a:rPr lang="en-HK" dirty="0"/>
              <a:t>Amoebic liver abscess </a:t>
            </a:r>
          </a:p>
          <a:p>
            <a:pPr lvl="1"/>
            <a:r>
              <a:rPr lang="en-HK" dirty="0"/>
              <a:t>Common bile duct rupture and biliary peritonitis </a:t>
            </a:r>
          </a:p>
          <a:p>
            <a:pPr lvl="1"/>
            <a:r>
              <a:rPr lang="en-HK" dirty="0"/>
              <a:t>Idiopathic perirenal haemorrhage </a:t>
            </a:r>
          </a:p>
          <a:p>
            <a:pPr lvl="1"/>
            <a:r>
              <a:rPr lang="en-HK" dirty="0"/>
              <a:t>Infectious mononucleosis with splenic rupture </a:t>
            </a:r>
          </a:p>
          <a:p>
            <a:pPr lvl="1"/>
            <a:r>
              <a:rPr lang="en-HK" dirty="0"/>
              <a:t>Metastatic esophageal cancer </a:t>
            </a:r>
          </a:p>
          <a:p>
            <a:pPr lvl="1"/>
            <a:r>
              <a:rPr lang="en-HK" dirty="0"/>
              <a:t>Metastatic thyroid cancer </a:t>
            </a:r>
          </a:p>
          <a:p>
            <a:pPr lvl="1"/>
            <a:r>
              <a:rPr lang="en-HK" dirty="0"/>
              <a:t>Non-Hodgkin lymphoma </a:t>
            </a:r>
          </a:p>
          <a:p>
            <a:pPr lvl="1"/>
            <a:r>
              <a:rPr lang="en-HK" dirty="0"/>
              <a:t>Portal hypertension </a:t>
            </a:r>
          </a:p>
        </p:txBody>
      </p:sp>
    </p:spTree>
    <p:extLst>
      <p:ext uri="{BB962C8B-B14F-4D97-AF65-F5344CB8AC3E}">
        <p14:creationId xmlns:p14="http://schemas.microsoft.com/office/powerpoint/2010/main" val="38414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A14D-DDB4-4214-BAF2-D196F3D6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E8CB-AA84-48BB-81DB-81D7EC03B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4" name="Picture 3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0A20E1EE-36E2-4DD0-B6E1-7A6CAA8D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015" y="-3587"/>
            <a:ext cx="9439380" cy="6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4AA05-3773-415F-81E6-0F8A62F4D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168" y="-8490"/>
            <a:ext cx="9419664" cy="68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DA3A-0D8F-4D23-9BDE-A86232AF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029E-29E6-48ED-818E-8445C11E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014"/>
            <a:ext cx="10515600" cy="4351338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Describe the CT scan findings.</a:t>
            </a:r>
          </a:p>
          <a:p>
            <a:pPr lvl="1"/>
            <a:r>
              <a:rPr lang="en-US" dirty="0"/>
              <a:t>Intramuscular hematoma in right rectus muscle</a:t>
            </a:r>
          </a:p>
          <a:p>
            <a:pPr lvl="1"/>
            <a:r>
              <a:rPr lang="en-US" dirty="0"/>
              <a:t>No sign of active extravasation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If the patient is on dabigatran. What drug can be given?</a:t>
            </a:r>
          </a:p>
          <a:p>
            <a:pPr lvl="1"/>
            <a:r>
              <a:rPr lang="en-US" dirty="0"/>
              <a:t>Idarucizumab (5g bolus)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If patient become unstable despite medical treatment, what can be done?</a:t>
            </a:r>
          </a:p>
          <a:p>
            <a:pPr lvl="1"/>
            <a:r>
              <a:rPr lang="en-US" dirty="0"/>
              <a:t>Surgical ligation of inferior epigastric artery or </a:t>
            </a:r>
            <a:r>
              <a:rPr lang="en-US" dirty="0" err="1"/>
              <a:t>occulsion</a:t>
            </a:r>
            <a:r>
              <a:rPr lang="en-US" dirty="0"/>
              <a:t> by interventional radiology</a:t>
            </a:r>
          </a:p>
        </p:txBody>
      </p:sp>
    </p:spTree>
    <p:extLst>
      <p:ext uri="{BB962C8B-B14F-4D97-AF65-F5344CB8AC3E}">
        <p14:creationId xmlns:p14="http://schemas.microsoft.com/office/powerpoint/2010/main" val="11797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6153BD-0FAD-42D6-B438-CA3D536F70FB}"/>
              </a:ext>
            </a:extLst>
          </p:cNvPr>
          <p:cNvSpPr txBox="1">
            <a:spLocks/>
          </p:cNvSpPr>
          <p:nvPr/>
        </p:nvSpPr>
        <p:spPr>
          <a:xfrm>
            <a:off x="914898" y="985293"/>
            <a:ext cx="3797807" cy="23296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Progress: </a:t>
            </a:r>
          </a:p>
          <a:p>
            <a:pPr marL="720000" lvl="1" indent="-270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Patient treated conservatively, </a:t>
            </a:r>
          </a:p>
          <a:p>
            <a:pPr marL="720000" lvl="1" indent="-270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 follow up USG 1 month later showed resolution of most of the rectus sheath hematoma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13DF2-3C39-4479-ADA2-1BCA9CDD0C8A}"/>
              </a:ext>
            </a:extLst>
          </p:cNvPr>
          <p:cNvSpPr txBox="1"/>
          <p:nvPr/>
        </p:nvSpPr>
        <p:spPr>
          <a:xfrm>
            <a:off x="905815" y="3780646"/>
            <a:ext cx="3806890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Message: Cullen and Grey Turner signs are non-specific and do not always represent hemorrhagic pancreatitis/ ectopic pregnancy</a:t>
            </a:r>
            <a:endParaRPr lang="en-HK" dirty="0"/>
          </a:p>
          <a:p>
            <a:endParaRPr lang="en-HK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38C04B-FE83-4A23-9230-E03C8E793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5" r="4563"/>
          <a:stretch/>
        </p:blipFill>
        <p:spPr>
          <a:xfrm>
            <a:off x="5380342" y="985293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CC8ABC-10B7-44FD-80FD-3CF86D828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6668642-4BAE-4642-A4AF-7027A021B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39/M, known eczema on TCM</a:t>
            </a:r>
          </a:p>
          <a:p>
            <a:r>
              <a:rPr lang="en-US" dirty="0"/>
              <a:t>Progressive rash from face to whole body for 1 week</a:t>
            </a:r>
          </a:p>
          <a:p>
            <a:r>
              <a:rPr lang="en-US" altLang="zh-HK" dirty="0"/>
              <a:t>Temp 37.6 BP 126/93, Pulse 87</a:t>
            </a:r>
          </a:p>
        </p:txBody>
      </p:sp>
    </p:spTree>
    <p:extLst>
      <p:ext uri="{BB962C8B-B14F-4D97-AF65-F5344CB8AC3E}">
        <p14:creationId xmlns:p14="http://schemas.microsoft.com/office/powerpoint/2010/main" val="305659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91" y="0"/>
            <a:ext cx="5640944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7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23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2" y="0"/>
            <a:ext cx="5808371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664" y="0"/>
            <a:ext cx="543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3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27B85-5C07-450F-B1BE-09B0A43E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pic>
        <p:nvPicPr>
          <p:cNvPr id="8" name="Content Placeholder 7" descr="A picture containing person, man, indoor, wall&#10;&#10;Description generated with very high confidence">
            <a:extLst>
              <a:ext uri="{FF2B5EF4-FFF2-40B4-BE49-F238E27FC236}">
                <a16:creationId xmlns:a16="http://schemas.microsoft.com/office/drawing/2014/main" id="{B590D565-0184-42C0-86D2-94C0B36F68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8858" y="854764"/>
            <a:ext cx="6838110" cy="512858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7BCF-ED61-4189-AA42-714D7744F0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Describe the clinical photo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foot and toes are bluish and dusky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Engorged veins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Abrasion wound at left ankle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leg skin looks tense</a:t>
            </a:r>
            <a:endParaRPr lang="en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4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557E-B35C-4D25-939F-D75E880A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F97A-0529-8C4C-A1E7-A58F3BB0B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Describe the clinical photos.</a:t>
            </a:r>
          </a:p>
          <a:p>
            <a:pPr lvl="1"/>
            <a:r>
              <a:rPr lang="en-HK" dirty="0"/>
              <a:t>Generalized punched-out like lesions with surrounding erythema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diagnosis ?</a:t>
            </a:r>
          </a:p>
          <a:p>
            <a:pPr lvl="1"/>
            <a:r>
              <a:rPr lang="en-US" dirty="0"/>
              <a:t>Eczema herpeticum, </a:t>
            </a:r>
            <a:r>
              <a:rPr lang="en-HK" dirty="0"/>
              <a:t>(also known as Kaposi’s varicelliform eruption)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usual causative agent?</a:t>
            </a:r>
          </a:p>
          <a:p>
            <a:pPr lvl="1"/>
            <a:r>
              <a:rPr lang="en-US" dirty="0"/>
              <a:t>herpes simplex virus type 1 (HSV-1)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confirm this condition?</a:t>
            </a:r>
          </a:p>
          <a:p>
            <a:pPr lvl="1"/>
            <a:r>
              <a:rPr lang="en-US" dirty="0"/>
              <a:t>Detection of HSV-1 in vesicular fluid by viral culture, Immunofluorescence staining or PCR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B73D-4738-4E00-BD77-B330665A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FDFA-3514-4E56-8E8C-065B3F4B1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Who are at risk of this condition?</a:t>
            </a:r>
          </a:p>
          <a:p>
            <a:pPr lvl="1"/>
            <a:r>
              <a:rPr lang="en-US" dirty="0"/>
              <a:t>Primary dermatological conditions e.g. eczema, pemphigus vulgaris</a:t>
            </a:r>
          </a:p>
          <a:p>
            <a:pPr lvl="1"/>
            <a:r>
              <a:rPr lang="en-US" dirty="0"/>
              <a:t>Severe burns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What would you do?</a:t>
            </a:r>
          </a:p>
          <a:p>
            <a:pPr lvl="1"/>
            <a:r>
              <a:rPr lang="en-US" dirty="0"/>
              <a:t>Admission to medical department and start iv anti-viral e.g. </a:t>
            </a:r>
            <a:r>
              <a:rPr lang="en-US" altLang="zh-HK" dirty="0"/>
              <a:t>Valaciclovir</a:t>
            </a:r>
          </a:p>
          <a:p>
            <a:pPr lvl="1"/>
            <a:r>
              <a:rPr lang="en-US" altLang="zh-HK" dirty="0"/>
              <a:t>HSV -1 infection can spread rapidly leading to severe morbidity and mortality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4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chemeClr val="tx1"/>
                </a:solidFill>
              </a:rPr>
              <a:t>Progress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2062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altLang="zh-HK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Vesicular fluid HSV-1 +ve, VZV –ve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altLang="zh-HK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Consulted Dermatology team: Dx is Eczema herpeticum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altLang="zh-HK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Given iv Valaciclovir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altLang="zh-HK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Skin condition improved, discharged home on Day 8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endParaRPr lang="en-US" altLang="zh-HK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endParaRPr lang="zh-HK" alt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E198C-F4CE-4049-8546-B0F3D2D5F46C}"/>
              </a:ext>
            </a:extLst>
          </p:cNvPr>
          <p:cNvSpPr txBox="1"/>
          <p:nvPr/>
        </p:nvSpPr>
        <p:spPr>
          <a:xfrm>
            <a:off x="913795" y="4223657"/>
            <a:ext cx="1035376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Message: eczema herpaticum is dermatological emergency, prompt iv antiviral needed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046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F1356-B0FE-46C5-9DBF-439FE1BB1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6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87B00A-F231-40FC-AD46-890997AF8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283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48/M, Known DM</a:t>
            </a:r>
          </a:p>
          <a:p>
            <a:r>
              <a:rPr lang="en-US" dirty="0"/>
              <a:t>Frontal headache and runny nose x 3/7</a:t>
            </a:r>
          </a:p>
          <a:p>
            <a:r>
              <a:rPr lang="en-US" dirty="0"/>
              <a:t>Found forehead swelling and tenderness on P/E</a:t>
            </a:r>
          </a:p>
          <a:p>
            <a:r>
              <a:rPr lang="en-US" dirty="0"/>
              <a:t>Vital stable, afebrile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12158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X-ray film&#10;&#10;Description generated with very high confidence">
            <a:extLst>
              <a:ext uri="{FF2B5EF4-FFF2-40B4-BE49-F238E27FC236}">
                <a16:creationId xmlns:a16="http://schemas.microsoft.com/office/drawing/2014/main" id="{5E4D656D-6E77-45A9-BDB3-DA71C019E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866"/>
            <a:ext cx="3365230" cy="6246952"/>
          </a:xfrm>
        </p:spPr>
      </p:pic>
      <p:pic>
        <p:nvPicPr>
          <p:cNvPr id="9" name="Picture 8" descr="A picture containing X-ray film, clothing&#10;&#10;Description generated with very high confidence">
            <a:extLst>
              <a:ext uri="{FF2B5EF4-FFF2-40B4-BE49-F238E27FC236}">
                <a16:creationId xmlns:a16="http://schemas.microsoft.com/office/drawing/2014/main" id="{678096E6-D84B-4FAA-8479-9DF4CAD4FC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230" y="316453"/>
            <a:ext cx="4618909" cy="6035778"/>
          </a:xfrm>
          <a:prstGeom prst="rect">
            <a:avLst/>
          </a:prstGeom>
        </p:spPr>
      </p:pic>
      <p:pic>
        <p:nvPicPr>
          <p:cNvPr id="11" name="Picture 10" descr="A picture containing X-ray film&#10;&#10;Description generated with very high confidence">
            <a:extLst>
              <a:ext uri="{FF2B5EF4-FFF2-40B4-BE49-F238E27FC236}">
                <a16:creationId xmlns:a16="http://schemas.microsoft.com/office/drawing/2014/main" id="{8E4FEEDF-C033-4E15-B56C-8F5D0255AB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139" y="187201"/>
            <a:ext cx="4215905" cy="62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235A-4865-43D9-A880-498C31FE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DFF0E4-B8AF-4BDD-A467-63BDF88E3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825499"/>
            <a:ext cx="5778500" cy="5010263"/>
          </a:xfrm>
          <a:prstGeom prst="rect">
            <a:avLst/>
          </a:prstGeom>
        </p:spPr>
      </p:pic>
      <p:pic>
        <p:nvPicPr>
          <p:cNvPr id="6" name="Picture 5" descr="A picture containing indoor, black, photo&#10;&#10;Description generated with high confidence">
            <a:extLst>
              <a:ext uri="{FF2B5EF4-FFF2-40B4-BE49-F238E27FC236}">
                <a16:creationId xmlns:a16="http://schemas.microsoft.com/office/drawing/2014/main" id="{F71FEBB6-9E6A-4D84-8914-769479061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4" y="825498"/>
            <a:ext cx="5030043" cy="50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20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8F29-D521-4305-AADC-D78CC5FD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  <a:endParaRPr lang="en-H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93E2AE-3CFB-463C-A6EC-1736AAA6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Describe the Xray</a:t>
            </a:r>
          </a:p>
          <a:p>
            <a:pPr lvl="1"/>
            <a:r>
              <a:rPr lang="en-US" dirty="0"/>
              <a:t>Air-fluid level seen at left frontal sinus</a:t>
            </a:r>
          </a:p>
          <a:p>
            <a:pPr lvl="1"/>
            <a:r>
              <a:rPr lang="en-US" dirty="0"/>
              <a:t>Air at subcutaneous area anterior to frontal sinus</a:t>
            </a:r>
          </a:p>
          <a:p>
            <a:pPr lvl="1"/>
            <a:r>
              <a:rPr lang="en-US" dirty="0"/>
              <a:t>Opacified left maxillary sinus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the CT scan</a:t>
            </a:r>
          </a:p>
          <a:p>
            <a:pPr lvl="1"/>
            <a:r>
              <a:rPr lang="en-US" dirty="0"/>
              <a:t>Air-fluid level seen at frontal sinuses</a:t>
            </a:r>
          </a:p>
          <a:p>
            <a:pPr lvl="1"/>
            <a:r>
              <a:rPr lang="en-US" dirty="0"/>
              <a:t>Bony dehiscence at anterior wall of frontal sinus with air trapped within soft tissue</a:t>
            </a:r>
          </a:p>
          <a:p>
            <a:pPr lvl="1"/>
            <a:r>
              <a:rPr lang="en-US" dirty="0"/>
              <a:t>Fluid filled left maxillary sinus </a:t>
            </a:r>
          </a:p>
        </p:txBody>
      </p:sp>
    </p:spTree>
    <p:extLst>
      <p:ext uri="{BB962C8B-B14F-4D97-AF65-F5344CB8AC3E}">
        <p14:creationId xmlns:p14="http://schemas.microsoft.com/office/powerpoint/2010/main" val="11522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29F2-6697-4955-80F0-960CACC7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6184-FFCD-4990-8071-DAAD99D0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What is the diagnosis?</a:t>
            </a:r>
          </a:p>
          <a:p>
            <a:pPr lvl="1"/>
            <a:r>
              <a:rPr lang="en-US" dirty="0"/>
              <a:t>Pott’s Puffy tumor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What would you do?</a:t>
            </a:r>
          </a:p>
          <a:p>
            <a:pPr lvl="1"/>
            <a:r>
              <a:rPr lang="en-US" dirty="0"/>
              <a:t>Urgent ENT consultation for urgent drainage</a:t>
            </a:r>
          </a:p>
          <a:p>
            <a:pPr lvl="1"/>
            <a:r>
              <a:rPr lang="en-US" dirty="0"/>
              <a:t>Start iv antibiotics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What are the possible complication?</a:t>
            </a:r>
          </a:p>
          <a:p>
            <a:pPr lvl="1"/>
            <a:r>
              <a:rPr lang="en-US" dirty="0"/>
              <a:t>Intracranial infection e.g. brain abscess, subdural/epidural abscess and meningitis (27.8%)</a:t>
            </a:r>
          </a:p>
          <a:p>
            <a:pPr lvl="1"/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575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9493CDE-EF86-4468-A62C-2FB48E4C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  <a:endParaRPr lang="en-H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8D430C-7C56-4074-921D-F3709C4AD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212" y="1955330"/>
            <a:ext cx="5776129" cy="3238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BD9F8D-1C15-4BDD-83E1-D332E0231BD3}"/>
              </a:ext>
            </a:extLst>
          </p:cNvPr>
          <p:cNvSpPr/>
          <p:nvPr/>
        </p:nvSpPr>
        <p:spPr>
          <a:xfrm>
            <a:off x="167972" y="1935921"/>
            <a:ext cx="5823598" cy="17856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Urgent </a:t>
            </a:r>
            <a:r>
              <a:rPr lang="en-HK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Functional Endoscopic Sinus Surgery (FESS) done on the day of admission. </a:t>
            </a:r>
          </a:p>
          <a:p>
            <a: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HK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Pus grew Enterobacter, staphylococci, fusobacterium and anaerobe. Given iv cefuroxime and Flagyl for 3/52. Uncomplicated recovery.</a:t>
            </a:r>
          </a:p>
          <a:p>
            <a: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endParaRPr lang="en-US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endParaRPr lang="en-US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endParaRPr lang="en-US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DBF43-D22E-484B-8EE5-CCFFFA78344B}"/>
              </a:ext>
            </a:extLst>
          </p:cNvPr>
          <p:cNvSpPr txBox="1"/>
          <p:nvPr/>
        </p:nvSpPr>
        <p:spPr>
          <a:xfrm>
            <a:off x="192832" y="3993502"/>
            <a:ext cx="579873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</a:t>
            </a:r>
            <a:r>
              <a:rPr lang="en-HK" dirty="0" err="1"/>
              <a:t>essage</a:t>
            </a:r>
            <a:r>
              <a:rPr lang="en-HK" dirty="0"/>
              <a:t>: Pott’s puffy tumour ≠ ordinary sinusitis. It is a ENT emergency, iv antibiotics and urgent drainage necessary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091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710F1-7B36-4A02-9C85-F3ED129AF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H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1E5B52-5206-41BA-8314-B1A7D3F1F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Dr. KB Wong, Dr. NH Chu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956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BCF3EF-E849-47DA-A4B1-0D6B891F2E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82" y="415038"/>
            <a:ext cx="5151135" cy="602792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F5A17C-239B-481C-B366-95A7FBEEF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668" y="460533"/>
            <a:ext cx="5151135" cy="60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6D864-044D-41AD-B548-DDA85CBF9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639"/>
            <a:ext cx="10515600" cy="5666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Interpret the Xray findings</a:t>
            </a:r>
          </a:p>
          <a:p>
            <a:pPr marL="0" indent="0">
              <a:buNone/>
            </a:pPr>
            <a:r>
              <a:rPr lang="en-US" dirty="0"/>
              <a:t>	Normal</a:t>
            </a:r>
          </a:p>
          <a:p>
            <a:pPr marL="0" indent="0">
              <a:buNone/>
            </a:pPr>
            <a:r>
              <a:rPr lang="en-US" dirty="0"/>
              <a:t>3. What is the most likely diagnosis? </a:t>
            </a:r>
          </a:p>
          <a:p>
            <a:pPr marL="0" indent="0">
              <a:buNone/>
            </a:pPr>
            <a:r>
              <a:rPr lang="en-US" dirty="0"/>
              <a:t>	Compartment syndrome</a:t>
            </a:r>
          </a:p>
          <a:p>
            <a:pPr marL="0" indent="0">
              <a:buNone/>
            </a:pPr>
            <a:r>
              <a:rPr lang="en-US" dirty="0"/>
              <a:t>4. How to diagnose the above condition?</a:t>
            </a:r>
          </a:p>
          <a:p>
            <a:r>
              <a:rPr lang="en-US" dirty="0"/>
              <a:t>	By clinical diagnosis</a:t>
            </a:r>
          </a:p>
          <a:p>
            <a:r>
              <a:rPr lang="en-US" dirty="0"/>
              <a:t>	Suspect any tense and painful muscle compartment</a:t>
            </a:r>
          </a:p>
          <a:p>
            <a:r>
              <a:rPr lang="en-US" dirty="0"/>
              <a:t>	6 Ps: </a:t>
            </a:r>
            <a:r>
              <a:rPr lang="en-HK" dirty="0"/>
              <a:t>Pain, Pallor, Paraesthesia, Poikilothermia, Paralysis, Pulselessness</a:t>
            </a:r>
          </a:p>
          <a:p>
            <a:r>
              <a:rPr lang="en-US" dirty="0"/>
              <a:t>	</a:t>
            </a:r>
            <a:r>
              <a:rPr lang="en-HK" dirty="0"/>
              <a:t>Measuring compartment pressure can help with the diagnosis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968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5E30D-0BFE-46EE-B1C1-39FEDE473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What test can help diagnosing the condition? How to interpret the findings?</a:t>
            </a:r>
          </a:p>
          <a:p>
            <a:pPr marL="0" indent="0">
              <a:buNone/>
            </a:pPr>
            <a:r>
              <a:rPr lang="en-US" dirty="0"/>
              <a:t>	Compartment pressure measurement</a:t>
            </a:r>
          </a:p>
          <a:p>
            <a:pPr marL="0" indent="0">
              <a:buNone/>
            </a:pPr>
            <a:r>
              <a:rPr lang="en-US" dirty="0"/>
              <a:t>	By needle manometer (Stryker device) or slit catheter technique</a:t>
            </a:r>
            <a:endParaRPr lang="en-HK" dirty="0"/>
          </a:p>
        </p:txBody>
      </p:sp>
      <p:pic>
        <p:nvPicPr>
          <p:cNvPr id="4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97CE60C-33FA-400F-9CBF-390AEDE86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5983" y="2501153"/>
            <a:ext cx="5307106" cy="3980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C1842-1078-444C-AE65-7A253971671B}"/>
              </a:ext>
            </a:extLst>
          </p:cNvPr>
          <p:cNvSpPr txBox="1"/>
          <p:nvPr/>
        </p:nvSpPr>
        <p:spPr>
          <a:xfrm>
            <a:off x="6252882" y="2501153"/>
            <a:ext cx="5634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Normal compartment pressure: 0-8 mmHg</a:t>
            </a:r>
          </a:p>
          <a:p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Delta pressure = </a:t>
            </a:r>
            <a:r>
              <a:rPr lang="en-HK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diastolic blood pressure ‒ measured compartment pressure</a:t>
            </a:r>
          </a:p>
          <a:p>
            <a:endParaRPr lang="en-US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HK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delta pressure &lt;20 to 30 mmHg indicates need for fasciotomy</a:t>
            </a:r>
            <a:endParaRPr lang="en-US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3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E4F6E-A2D7-4700-9F74-E867A92E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122"/>
            <a:ext cx="10515600" cy="58348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What are the treatment options?</a:t>
            </a:r>
          </a:p>
          <a:p>
            <a:pPr lvl="1"/>
            <a:r>
              <a:rPr lang="en-US" dirty="0"/>
              <a:t>The only treatment option is urgent fasciotomy</a:t>
            </a:r>
          </a:p>
          <a:p>
            <a:pPr lvl="1"/>
            <a:r>
              <a:rPr lang="en-US" dirty="0"/>
              <a:t>Exception: non-salvageable limb</a:t>
            </a:r>
            <a:endParaRPr lang="en-HK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F5BFB3-9FCD-45D9-8608-E0A8AACD29CA}"/>
              </a:ext>
            </a:extLst>
          </p:cNvPr>
          <p:cNvSpPr txBox="1">
            <a:spLocks/>
          </p:cNvSpPr>
          <p:nvPr/>
        </p:nvSpPr>
        <p:spPr>
          <a:xfrm>
            <a:off x="1096098" y="1732449"/>
            <a:ext cx="10353762" cy="31816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Progress: </a:t>
            </a:r>
          </a:p>
          <a:p>
            <a:pPr lvl="1"/>
            <a:r>
              <a:rPr lang="en-US" dirty="0"/>
              <a:t>Compartment pressure (DBP 70mmHg)</a:t>
            </a:r>
          </a:p>
          <a:p>
            <a:pPr lvl="2"/>
            <a:r>
              <a:rPr lang="en-US" dirty="0"/>
              <a:t>Ant: 85</a:t>
            </a:r>
          </a:p>
          <a:p>
            <a:pPr lvl="2"/>
            <a:r>
              <a:rPr lang="en-US" dirty="0"/>
              <a:t>Lat 70</a:t>
            </a:r>
          </a:p>
          <a:p>
            <a:pPr lvl="2"/>
            <a:r>
              <a:rPr lang="en-US" dirty="0"/>
              <a:t>Deep Post: 75</a:t>
            </a:r>
          </a:p>
          <a:p>
            <a:pPr lvl="2"/>
            <a:r>
              <a:rPr lang="en-US" dirty="0"/>
              <a:t>Sup Post: 65</a:t>
            </a:r>
          </a:p>
          <a:p>
            <a:pPr lvl="1"/>
            <a:r>
              <a:rPr lang="en-US" dirty="0"/>
              <a:t>Urgent fasciotomy done; wound closure with split-thickness graft D4</a:t>
            </a:r>
          </a:p>
          <a:p>
            <a:pPr lvl="1"/>
            <a:r>
              <a:rPr lang="en-US" dirty="0"/>
              <a:t>Uncomplicated recovery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D2F97-BA58-4E38-9715-DB0B557FB375}"/>
              </a:ext>
            </a:extLst>
          </p:cNvPr>
          <p:cNvSpPr txBox="1"/>
          <p:nvPr/>
        </p:nvSpPr>
        <p:spPr>
          <a:xfrm>
            <a:off x="1078938" y="5125615"/>
            <a:ext cx="1038808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Bring home message: absence of fracture does not exclude compartment syndrome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478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1FDB29-604E-4BDA-B494-2A05F6E41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2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C866E56-3F76-4EE2-BC10-C539719D1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40/M, hiker.</a:t>
            </a:r>
          </a:p>
          <a:p>
            <a:r>
              <a:rPr lang="en-US" dirty="0"/>
              <a:t>Fever x 7/7, headache, malaise</a:t>
            </a:r>
          </a:p>
          <a:p>
            <a:r>
              <a:rPr lang="en-US" dirty="0"/>
              <a:t>Temp 38.5deg. BP/P stable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5778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attoo&#10;&#10;Description generated with very high confidence">
            <a:extLst>
              <a:ext uri="{FF2B5EF4-FFF2-40B4-BE49-F238E27FC236}">
                <a16:creationId xmlns:a16="http://schemas.microsoft.com/office/drawing/2014/main" id="{57CE384D-8D3C-461F-BC9C-1D034A0C7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4267" y="856777"/>
            <a:ext cx="6854210" cy="5140656"/>
          </a:xfrm>
        </p:spPr>
      </p:pic>
      <p:pic>
        <p:nvPicPr>
          <p:cNvPr id="6" name="Content Placeholder 4" descr="A person holding a cell phone&#10;&#10;Description generated with low confidence">
            <a:extLst>
              <a:ext uri="{FF2B5EF4-FFF2-40B4-BE49-F238E27FC236}">
                <a16:creationId xmlns:a16="http://schemas.microsoft.com/office/drawing/2014/main" id="{1C661097-3E31-4752-8C9C-693871F11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91661" y="856776"/>
            <a:ext cx="6854208" cy="5140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6A4432-AF38-4707-A3DF-A71D12990572}"/>
              </a:ext>
            </a:extLst>
          </p:cNvPr>
          <p:cNvSpPr txBox="1"/>
          <p:nvPr/>
        </p:nvSpPr>
        <p:spPr>
          <a:xfrm>
            <a:off x="6444343" y="6463004"/>
            <a:ext cx="213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shoulder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15308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1346</Words>
  <Application>Microsoft Office PowerPoint</Application>
  <PresentationFormat>Widescreen</PresentationFormat>
  <Paragraphs>229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新細明體</vt:lpstr>
      <vt:lpstr>Arial</vt:lpstr>
      <vt:lpstr>Bookman Old Style</vt:lpstr>
      <vt:lpstr>Calibri</vt:lpstr>
      <vt:lpstr>Rockwell</vt:lpstr>
      <vt:lpstr>Wingdings 2</vt:lpstr>
      <vt:lpstr>Damask</vt:lpstr>
      <vt:lpstr>OSCE </vt:lpstr>
      <vt:lpstr>Question 1</vt:lpstr>
      <vt:lpstr> </vt:lpstr>
      <vt:lpstr>PowerPoint Presentation</vt:lpstr>
      <vt:lpstr>PowerPoint Presentation</vt:lpstr>
      <vt:lpstr>PowerPoint Presentation</vt:lpstr>
      <vt:lpstr>PowerPoint Presentation</vt:lpstr>
      <vt:lpstr>Question 2</vt:lpstr>
      <vt:lpstr>PowerPoint Presentation</vt:lpstr>
      <vt:lpstr>PowerPoint Presentation</vt:lpstr>
      <vt:lpstr>PowerPoint Presentation</vt:lpstr>
      <vt:lpstr>Progress</vt:lpstr>
      <vt:lpstr>Similar Rickettsia disease</vt:lpstr>
      <vt:lpstr>Question 3</vt:lpstr>
      <vt:lpstr>PowerPoint Presentation</vt:lpstr>
      <vt:lpstr>PowerPoint Presentation</vt:lpstr>
      <vt:lpstr>PowerPoint Presentation</vt:lpstr>
      <vt:lpstr>De Winter’s T Waves</vt:lpstr>
      <vt:lpstr>PowerPoint Presentation</vt:lpstr>
      <vt:lpstr>Question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5</vt:lpstr>
      <vt:lpstr>PowerPoint Presentation</vt:lpstr>
      <vt:lpstr>PowerPoint Presentation</vt:lpstr>
      <vt:lpstr>Question 5</vt:lpstr>
      <vt:lpstr>Question 5</vt:lpstr>
      <vt:lpstr>Progress</vt:lpstr>
      <vt:lpstr>Question 6</vt:lpstr>
      <vt:lpstr>PowerPoint Presentation</vt:lpstr>
      <vt:lpstr>PowerPoint Presentation</vt:lpstr>
      <vt:lpstr>Question 6</vt:lpstr>
      <vt:lpstr>Question 6</vt:lpstr>
      <vt:lpstr>Progress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</dc:title>
  <dc:creator>Alex Law</dc:creator>
  <cp:lastModifiedBy>Alex Law</cp:lastModifiedBy>
  <cp:revision>20</cp:revision>
  <dcterms:created xsi:type="dcterms:W3CDTF">2018-02-15T08:38:14Z</dcterms:created>
  <dcterms:modified xsi:type="dcterms:W3CDTF">2018-03-06T11:25:57Z</dcterms:modified>
</cp:coreProperties>
</file>